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4" r:id="rId3"/>
    <p:sldId id="265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8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F7B460-3C98-48EE-B0A2-D8A36736FECC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745520D-ABBD-4CC8-86CE-A938585FE6AB}">
      <dgm:prSet phldrT="[Текст]" custT="1"/>
      <dgm:spPr/>
      <dgm:t>
        <a:bodyPr/>
        <a:lstStyle/>
        <a:p>
          <a:r>
            <a:rPr lang="uk-UA" sz="700" dirty="0">
              <a:latin typeface="Times New Roman" panose="02020603050405020304" pitchFamily="18" charset="0"/>
              <a:cs typeface="Times New Roman" panose="02020603050405020304" pitchFamily="18" charset="0"/>
            </a:rPr>
            <a:t>29.12.2025</a:t>
          </a:r>
        </a:p>
      </dgm:t>
    </dgm:pt>
    <dgm:pt modelId="{1DF7CF4A-B0BF-4A95-AB69-5CE31FDD35E9}" type="parTrans" cxnId="{01535C58-1EF5-4296-8403-B0CA928D6C4F}">
      <dgm:prSet/>
      <dgm:spPr/>
      <dgm:t>
        <a:bodyPr/>
        <a:lstStyle/>
        <a:p>
          <a:endParaRPr lang="uk-UA"/>
        </a:p>
      </dgm:t>
    </dgm:pt>
    <dgm:pt modelId="{078762A9-34EE-4027-977C-B4E4FC51B224}" type="sibTrans" cxnId="{01535C58-1EF5-4296-8403-B0CA928D6C4F}">
      <dgm:prSet/>
      <dgm:spPr/>
      <dgm:t>
        <a:bodyPr/>
        <a:lstStyle/>
        <a:p>
          <a:endParaRPr lang="uk-UA"/>
        </a:p>
      </dgm:t>
    </dgm:pt>
    <dgm:pt modelId="{008DDBE7-0EFC-44F0-9173-A673B6EFE962}">
      <dgm:prSet phldrT="[Текст]"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Від дати погодження заяви не більше одного місяця на проведення презентації (якщо заява 29.12.2025, то крайня дата проведення презентації 28.01.2026)</a:t>
          </a:r>
        </a:p>
      </dgm:t>
    </dgm:pt>
    <dgm:pt modelId="{53ADC6A4-A791-434E-8FF5-F768D65B52A0}" type="parTrans" cxnId="{DE59ACFE-86E6-4F6E-B149-7D8D042F5790}">
      <dgm:prSet/>
      <dgm:spPr/>
      <dgm:t>
        <a:bodyPr/>
        <a:lstStyle/>
        <a:p>
          <a:endParaRPr lang="uk-UA"/>
        </a:p>
      </dgm:t>
    </dgm:pt>
    <dgm:pt modelId="{122BCB3C-2E6A-470A-8AED-0151D2040AF3}" type="sibTrans" cxnId="{DE59ACFE-86E6-4F6E-B149-7D8D042F5790}">
      <dgm:prSet/>
      <dgm:spPr/>
      <dgm:t>
        <a:bodyPr/>
        <a:lstStyle/>
        <a:p>
          <a:endParaRPr lang="uk-UA"/>
        </a:p>
      </dgm:t>
    </dgm:pt>
    <dgm:pt modelId="{B5E528D7-6117-420B-957F-DD7FEFE5B6E4}">
      <dgm:prSet phldrT="[Текст]" custT="1"/>
      <dgm:spPr/>
      <dgm:t>
        <a:bodyPr/>
        <a:lstStyle/>
        <a:p>
          <a:r>
            <a:rPr lang="uk-UA" sz="800" dirty="0">
              <a:latin typeface="Times New Roman" panose="02020603050405020304" pitchFamily="18" charset="0"/>
              <a:cs typeface="Times New Roman" panose="02020603050405020304" pitchFamily="18" charset="0"/>
            </a:rPr>
            <a:t>28.01.2026-</a:t>
          </a:r>
        </a:p>
        <a:p>
          <a:r>
            <a:rPr lang="uk-UA" sz="800" dirty="0">
              <a:latin typeface="Times New Roman" panose="02020603050405020304" pitchFamily="18" charset="0"/>
              <a:cs typeface="Times New Roman" panose="02020603050405020304" pitchFamily="18" charset="0"/>
            </a:rPr>
            <a:t>11.02.2026</a:t>
          </a:r>
        </a:p>
      </dgm:t>
    </dgm:pt>
    <dgm:pt modelId="{B28EFCEA-3D2A-48EB-B9B2-826D8A2BFFAA}" type="parTrans" cxnId="{FCD05193-4FD4-47CA-AA88-3FB4AF200580}">
      <dgm:prSet/>
      <dgm:spPr/>
      <dgm:t>
        <a:bodyPr/>
        <a:lstStyle/>
        <a:p>
          <a:endParaRPr lang="uk-UA"/>
        </a:p>
      </dgm:t>
    </dgm:pt>
    <dgm:pt modelId="{CE108E9F-E0F3-4FD6-A66C-4A127CAE7655}" type="sibTrans" cxnId="{FCD05193-4FD4-47CA-AA88-3FB4AF200580}">
      <dgm:prSet/>
      <dgm:spPr/>
      <dgm:t>
        <a:bodyPr/>
        <a:lstStyle/>
        <a:p>
          <a:endParaRPr lang="uk-UA"/>
        </a:p>
      </dgm:t>
    </dgm:pt>
    <dgm:pt modelId="{9D0CAE59-151D-487A-BA4B-9812A7E570E8}">
      <dgm:prSet phldrT="[Текст]"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Від дати презентації наукових результатів дається не більше 2 тижнів для:</a:t>
          </a:r>
        </a:p>
      </dgm:t>
    </dgm:pt>
    <dgm:pt modelId="{F9976895-DFC6-4052-91FC-B4E7C1B7948E}" type="parTrans" cxnId="{E44E4947-7511-4F39-A278-B25537D26D86}">
      <dgm:prSet/>
      <dgm:spPr/>
      <dgm:t>
        <a:bodyPr/>
        <a:lstStyle/>
        <a:p>
          <a:endParaRPr lang="uk-UA"/>
        </a:p>
      </dgm:t>
    </dgm:pt>
    <dgm:pt modelId="{9E14090E-0EB0-4405-A89A-F3F535371691}" type="sibTrans" cxnId="{E44E4947-7511-4F39-A278-B25537D26D86}">
      <dgm:prSet/>
      <dgm:spPr/>
      <dgm:t>
        <a:bodyPr/>
        <a:lstStyle/>
        <a:p>
          <a:endParaRPr lang="uk-UA"/>
        </a:p>
      </dgm:t>
    </dgm:pt>
    <dgm:pt modelId="{F9EBDD56-2789-4813-AFC5-FF1C829FBA44}">
      <dgm:prSet phldrT="[Текст]"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Накладання електронного ключа на дисертацію</a:t>
          </a:r>
        </a:p>
      </dgm:t>
    </dgm:pt>
    <dgm:pt modelId="{9E90C615-3C67-4143-B809-B5C2C1178493}" type="parTrans" cxnId="{9A229723-286D-4559-8E0B-C047EBE08F83}">
      <dgm:prSet/>
      <dgm:spPr/>
      <dgm:t>
        <a:bodyPr/>
        <a:lstStyle/>
        <a:p>
          <a:endParaRPr lang="uk-UA"/>
        </a:p>
      </dgm:t>
    </dgm:pt>
    <dgm:pt modelId="{6A27F183-0069-4515-8223-8FF231B89DB8}" type="sibTrans" cxnId="{9A229723-286D-4559-8E0B-C047EBE08F83}">
      <dgm:prSet/>
      <dgm:spPr/>
      <dgm:t>
        <a:bodyPr/>
        <a:lstStyle/>
        <a:p>
          <a:endParaRPr lang="uk-UA"/>
        </a:p>
      </dgm:t>
    </dgm:pt>
    <dgm:pt modelId="{CABAD38B-E772-4C35-8841-8BCD7DBA957D}">
      <dgm:prSet phldrT="[Текст]" custT="1"/>
      <dgm:spPr/>
      <dgm:t>
        <a:bodyPr/>
        <a:lstStyle/>
        <a:p>
          <a:r>
            <a:rPr lang="uk-UA" sz="800" dirty="0">
              <a:latin typeface="Times New Roman" panose="02020603050405020304" pitchFamily="18" charset="0"/>
              <a:cs typeface="Times New Roman" panose="02020603050405020304" pitchFamily="18" charset="0"/>
            </a:rPr>
            <a:t>11.02.2026-10.04.2026</a:t>
          </a:r>
        </a:p>
      </dgm:t>
    </dgm:pt>
    <dgm:pt modelId="{D1B87D9E-84B4-42E8-95F7-D703DD5D5E7B}" type="parTrans" cxnId="{1DAE95CC-DA2C-4268-95B1-FB384E5B12DE}">
      <dgm:prSet/>
      <dgm:spPr/>
      <dgm:t>
        <a:bodyPr/>
        <a:lstStyle/>
        <a:p>
          <a:endParaRPr lang="uk-UA"/>
        </a:p>
      </dgm:t>
    </dgm:pt>
    <dgm:pt modelId="{8145301F-D501-4372-B034-2798F5370190}" type="sibTrans" cxnId="{1DAE95CC-DA2C-4268-95B1-FB384E5B12DE}">
      <dgm:prSet/>
      <dgm:spPr/>
      <dgm:t>
        <a:bodyPr/>
        <a:lstStyle/>
        <a:p>
          <a:endParaRPr lang="uk-UA"/>
        </a:p>
      </dgm:t>
    </dgm:pt>
    <dgm:pt modelId="{A1C1B5DE-470F-4E02-B574-F12419DDE5EA}">
      <dgm:prSet phldrT="[Текст]"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Часовий проміжок розгляду заяви та створення РСВР на Вченій раді ДВНЗ «УжНУ»</a:t>
          </a:r>
        </a:p>
      </dgm:t>
    </dgm:pt>
    <dgm:pt modelId="{70531E17-72BA-4607-99A8-6225E826875C}" type="parTrans" cxnId="{E986FB92-F845-4CBD-9575-5696E269827C}">
      <dgm:prSet/>
      <dgm:spPr/>
      <dgm:t>
        <a:bodyPr/>
        <a:lstStyle/>
        <a:p>
          <a:endParaRPr lang="uk-UA"/>
        </a:p>
      </dgm:t>
    </dgm:pt>
    <dgm:pt modelId="{CFE3D046-6975-4B51-806B-A0FA79D714AC}" type="sibTrans" cxnId="{E986FB92-F845-4CBD-9575-5696E269827C}">
      <dgm:prSet/>
      <dgm:spPr/>
      <dgm:t>
        <a:bodyPr/>
        <a:lstStyle/>
        <a:p>
          <a:endParaRPr lang="uk-UA"/>
        </a:p>
      </dgm:t>
    </dgm:pt>
    <dgm:pt modelId="{EA2EF5E7-59E7-433B-9EE8-F3F117268FD4}">
      <dgm:prSet phldrT="[Текст]" custT="1"/>
      <dgm:spPr/>
      <dgm:t>
        <a:bodyPr/>
        <a:lstStyle/>
        <a:p>
          <a:r>
            <a:rPr lang="uk-UA" sz="800" dirty="0">
              <a:latin typeface="Times New Roman" panose="02020603050405020304" pitchFamily="18" charset="0"/>
              <a:cs typeface="Times New Roman" panose="02020603050405020304" pitchFamily="18" charset="0"/>
            </a:rPr>
            <a:t>Протягом 1 місяця (до </a:t>
          </a:r>
          <a:r>
            <a:rPr lang="uk-UA" sz="700" dirty="0">
              <a:latin typeface="Times New Roman" panose="02020603050405020304" pitchFamily="18" charset="0"/>
              <a:cs typeface="Times New Roman" panose="02020603050405020304" pitchFamily="18" charset="0"/>
            </a:rPr>
            <a:t>28.01.2026</a:t>
          </a:r>
          <a:r>
            <a:rPr lang="uk-UA" sz="8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gm:t>
    </dgm:pt>
    <dgm:pt modelId="{BB1335A6-5ACF-4264-AD24-044C89B28D63}" type="parTrans" cxnId="{9BE00120-620C-42EE-BB3D-A8E67997A6D6}">
      <dgm:prSet/>
      <dgm:spPr/>
      <dgm:t>
        <a:bodyPr/>
        <a:lstStyle/>
        <a:p>
          <a:endParaRPr lang="uk-UA"/>
        </a:p>
      </dgm:t>
    </dgm:pt>
    <dgm:pt modelId="{6BB1AE4F-DAA2-44E7-B9CA-6CEC68575CC1}" type="sibTrans" cxnId="{9BE00120-620C-42EE-BB3D-A8E67997A6D6}">
      <dgm:prSet/>
      <dgm:spPr/>
      <dgm:t>
        <a:bodyPr/>
        <a:lstStyle/>
        <a:p>
          <a:endParaRPr lang="uk-UA"/>
        </a:p>
      </dgm:t>
    </dgm:pt>
    <dgm:pt modelId="{FAD551D4-909B-4CB3-AFE7-6AD2CAF595B6}">
      <dgm:prSet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За 9 місяців до планованого завершення навчання подача документів на 1 ЕТАП (якщо відрахування 30.09.2026 року, то подання документів не пізніше 29.12.2025 року)</a:t>
          </a:r>
        </a:p>
      </dgm:t>
    </dgm:pt>
    <dgm:pt modelId="{BD24C453-43DD-4732-B9C0-884BA095B002}" type="parTrans" cxnId="{41B1AEFE-2A64-472E-AD68-A3F67A7AD8C1}">
      <dgm:prSet/>
      <dgm:spPr/>
      <dgm:t>
        <a:bodyPr/>
        <a:lstStyle/>
        <a:p>
          <a:endParaRPr lang="uk-UA"/>
        </a:p>
      </dgm:t>
    </dgm:pt>
    <dgm:pt modelId="{D23D1235-0CC1-4045-BA3A-B1D34DCE0364}" type="sibTrans" cxnId="{41B1AEFE-2A64-472E-AD68-A3F67A7AD8C1}">
      <dgm:prSet/>
      <dgm:spPr/>
      <dgm:t>
        <a:bodyPr/>
        <a:lstStyle/>
        <a:p>
          <a:endParaRPr lang="uk-UA"/>
        </a:p>
      </dgm:t>
    </dgm:pt>
    <dgm:pt modelId="{E36E1DFB-8B09-4CC8-AF4E-D9EBDA883A09}">
      <dgm:prSet phldrT="[Текст]"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Написання заяви на створення РСВР та захисту дисертації</a:t>
          </a:r>
        </a:p>
      </dgm:t>
    </dgm:pt>
    <dgm:pt modelId="{A9F72609-AC6A-4750-9777-6F9F0289FC5E}" type="parTrans" cxnId="{408B03D8-A135-4737-BCAF-89B75D67D254}">
      <dgm:prSet/>
      <dgm:spPr/>
      <dgm:t>
        <a:bodyPr/>
        <a:lstStyle/>
        <a:p>
          <a:endParaRPr lang="uk-UA"/>
        </a:p>
      </dgm:t>
    </dgm:pt>
    <dgm:pt modelId="{21F817C6-121A-4957-81A3-970090BD01DC}" type="sibTrans" cxnId="{408B03D8-A135-4737-BCAF-89B75D67D254}">
      <dgm:prSet/>
      <dgm:spPr/>
      <dgm:t>
        <a:bodyPr/>
        <a:lstStyle/>
        <a:p>
          <a:endParaRPr lang="uk-UA"/>
        </a:p>
      </dgm:t>
    </dgm:pt>
    <dgm:pt modelId="{88C1424F-7B5A-424D-8176-CA414135508E}">
      <dgm:prSet phldrT="[Текст]" custT="1"/>
      <dgm:spPr/>
      <dgm:t>
        <a:bodyPr/>
        <a:lstStyle/>
        <a:p>
          <a:r>
            <a:rPr lang="uk-UA" sz="8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800" dirty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uk-UA" sz="800" dirty="0">
              <a:latin typeface="Times New Roman" panose="02020603050405020304" pitchFamily="18" charset="0"/>
              <a:cs typeface="Times New Roman" panose="02020603050405020304" pitchFamily="18" charset="0"/>
            </a:rPr>
            <a:t>.04.2026-1</a:t>
          </a:r>
          <a:r>
            <a:rPr lang="en-US" sz="800" dirty="0"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r>
            <a:rPr lang="uk-UA" sz="800" dirty="0">
              <a:latin typeface="Times New Roman" panose="02020603050405020304" pitchFamily="18" charset="0"/>
              <a:cs typeface="Times New Roman" panose="02020603050405020304" pitchFamily="18" charset="0"/>
            </a:rPr>
            <a:t>.06.</a:t>
          </a:r>
          <a:r>
            <a:rPr lang="en-US" sz="800" dirty="0">
              <a:latin typeface="Times New Roman" panose="02020603050405020304" pitchFamily="18" charset="0"/>
              <a:cs typeface="Times New Roman" panose="02020603050405020304" pitchFamily="18" charset="0"/>
            </a:rPr>
            <a:t>2026</a:t>
          </a:r>
          <a:endParaRPr lang="uk-UA" sz="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FEDAA7-4FAC-4D4B-8A14-151809EABE04}" type="parTrans" cxnId="{58BB91A6-73B9-45F4-996D-FD220229A85D}">
      <dgm:prSet/>
      <dgm:spPr/>
      <dgm:t>
        <a:bodyPr/>
        <a:lstStyle/>
        <a:p>
          <a:endParaRPr lang="uk-UA"/>
        </a:p>
      </dgm:t>
    </dgm:pt>
    <dgm:pt modelId="{E8A5CB2A-792A-4C57-8114-29DA5D8CEDB7}" type="sibTrans" cxnId="{58BB91A6-73B9-45F4-996D-FD220229A85D}">
      <dgm:prSet/>
      <dgm:spPr/>
      <dgm:t>
        <a:bodyPr/>
        <a:lstStyle/>
        <a:p>
          <a:endParaRPr lang="uk-UA"/>
        </a:p>
      </dgm:t>
    </dgm:pt>
    <dgm:pt modelId="{CF2E98FF-899C-4D11-B4AA-17B6E8A714D4}">
      <dgm:prSet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Внесення в систему НАЗЯВО</a:t>
          </a:r>
        </a:p>
      </dgm:t>
    </dgm:pt>
    <dgm:pt modelId="{04F05D02-D8F3-4B4F-980B-90A9C742CE50}" type="parTrans" cxnId="{31146D08-8EC4-4FEB-9CE6-D5760663B759}">
      <dgm:prSet/>
      <dgm:spPr/>
      <dgm:t>
        <a:bodyPr/>
        <a:lstStyle/>
        <a:p>
          <a:endParaRPr lang="uk-UA"/>
        </a:p>
      </dgm:t>
    </dgm:pt>
    <dgm:pt modelId="{A2271615-7EA1-466C-A8AE-6A2DE2F5CE16}" type="sibTrans" cxnId="{31146D08-8EC4-4FEB-9CE6-D5760663B759}">
      <dgm:prSet/>
      <dgm:spPr/>
      <dgm:t>
        <a:bodyPr/>
        <a:lstStyle/>
        <a:p>
          <a:endParaRPr lang="uk-UA"/>
        </a:p>
      </dgm:t>
    </dgm:pt>
    <dgm:pt modelId="{C04EF10D-1C44-4B28-A6F0-A8617A891D38}">
      <dgm:prSet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Внесення в </a:t>
          </a:r>
          <a:r>
            <a:rPr lang="uk-UA" sz="9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Державну</a:t>
          </a:r>
          <a:r>
            <a:rPr lang="ru-RU" sz="9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9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наукову</a:t>
          </a:r>
          <a:r>
            <a:rPr lang="ru-RU" sz="9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9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установу</a:t>
          </a:r>
          <a:r>
            <a:rPr lang="ru-RU" sz="9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9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Український</a:t>
          </a:r>
          <a:r>
            <a:rPr lang="ru-RU" sz="9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9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інститут</a:t>
          </a:r>
          <a:r>
            <a:rPr lang="ru-RU" sz="9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9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науково-технічної</a:t>
          </a:r>
          <a:r>
            <a:rPr lang="ru-RU" sz="9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9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експертизи</a:t>
          </a:r>
          <a:r>
            <a:rPr lang="ru-RU" sz="900" dirty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uk-UA" sz="9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інформації</a:t>
          </a:r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7F55ED93-F85F-4DFB-A173-48DC5825F4DB}" type="parTrans" cxnId="{DB953EDC-19E2-4F2C-BCF9-95F144F8E8DD}">
      <dgm:prSet/>
      <dgm:spPr/>
      <dgm:t>
        <a:bodyPr/>
        <a:lstStyle/>
        <a:p>
          <a:endParaRPr lang="uk-UA"/>
        </a:p>
      </dgm:t>
    </dgm:pt>
    <dgm:pt modelId="{0F55421E-CAEF-4C06-A4B9-55A93A802619}" type="sibTrans" cxnId="{DB953EDC-19E2-4F2C-BCF9-95F144F8E8DD}">
      <dgm:prSet/>
      <dgm:spPr/>
      <dgm:t>
        <a:bodyPr/>
        <a:lstStyle/>
        <a:p>
          <a:endParaRPr lang="uk-UA"/>
        </a:p>
      </dgm:t>
    </dgm:pt>
    <dgm:pt modelId="{373CE87B-BEBF-448F-A6E6-EFA0244D2C31}">
      <dgm:prSet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Внесення інформації на офіційний сайт ДВНЗ «УжНУ»</a:t>
          </a:r>
        </a:p>
      </dgm:t>
    </dgm:pt>
    <dgm:pt modelId="{21CF9329-2524-425F-B486-44654949D077}" type="parTrans" cxnId="{93549C50-11BE-4A4A-A353-CFA32657A78C}">
      <dgm:prSet/>
      <dgm:spPr/>
      <dgm:t>
        <a:bodyPr/>
        <a:lstStyle/>
        <a:p>
          <a:endParaRPr lang="uk-UA"/>
        </a:p>
      </dgm:t>
    </dgm:pt>
    <dgm:pt modelId="{858C09FC-E790-4A7F-B2B1-1A19EF296BA5}" type="sibTrans" cxnId="{93549C50-11BE-4A4A-A353-CFA32657A78C}">
      <dgm:prSet/>
      <dgm:spPr/>
      <dgm:t>
        <a:bodyPr/>
        <a:lstStyle/>
        <a:p>
          <a:endParaRPr lang="uk-UA"/>
        </a:p>
      </dgm:t>
    </dgm:pt>
    <dgm:pt modelId="{4D40DA0C-4B10-4DC0-BEF9-099FBDDBBB8B}">
      <dgm:prSet custT="1"/>
      <dgm:spPr/>
      <dgm:t>
        <a:bodyPr/>
        <a:lstStyle/>
        <a:p>
          <a:r>
            <a:rPr lang="uk-UA" sz="800" dirty="0">
              <a:latin typeface="Times New Roman" panose="02020603050405020304" pitchFamily="18" charset="0"/>
              <a:cs typeface="Times New Roman" panose="02020603050405020304" pitchFamily="18" charset="0"/>
            </a:rPr>
            <a:t>17.06.2026-18.07.2026</a:t>
          </a:r>
        </a:p>
      </dgm:t>
    </dgm:pt>
    <dgm:pt modelId="{686D7150-6729-4AC5-9AE5-B05D1A3DBB85}" type="parTrans" cxnId="{594C458A-9E0E-4D2C-8504-F7ACBC0F8AA5}">
      <dgm:prSet/>
      <dgm:spPr/>
      <dgm:t>
        <a:bodyPr/>
        <a:lstStyle/>
        <a:p>
          <a:endParaRPr lang="uk-UA"/>
        </a:p>
      </dgm:t>
    </dgm:pt>
    <dgm:pt modelId="{13AFD9EC-0449-43AD-BDA2-AF8AB257245D}" type="sibTrans" cxnId="{594C458A-9E0E-4D2C-8504-F7ACBC0F8AA5}">
      <dgm:prSet/>
      <dgm:spPr/>
      <dgm:t>
        <a:bodyPr/>
        <a:lstStyle/>
        <a:p>
          <a:endParaRPr lang="uk-UA"/>
        </a:p>
      </dgm:t>
    </dgm:pt>
    <dgm:pt modelId="{9D159224-9411-46DC-B1D4-F9FEEEF7EC78}">
      <dgm:prSet custT="1"/>
      <dgm:spPr/>
      <dgm:t>
        <a:bodyPr/>
        <a:lstStyle/>
        <a:p>
          <a:r>
            <a:rPr lang="uk-UA" sz="800" dirty="0">
              <a:latin typeface="Times New Roman" panose="02020603050405020304" pitchFamily="18" charset="0"/>
              <a:cs typeface="Times New Roman" panose="02020603050405020304" pitchFamily="18" charset="0"/>
            </a:rPr>
            <a:t>18.07.2026-31.07.2026</a:t>
          </a:r>
        </a:p>
      </dgm:t>
    </dgm:pt>
    <dgm:pt modelId="{15B3192B-2EDC-41B7-AD6F-8E39B943F994}" type="parTrans" cxnId="{DF7C8952-0329-45C2-B1D9-2CB5D615AFBF}">
      <dgm:prSet/>
      <dgm:spPr/>
      <dgm:t>
        <a:bodyPr/>
        <a:lstStyle/>
        <a:p>
          <a:endParaRPr lang="uk-UA"/>
        </a:p>
      </dgm:t>
    </dgm:pt>
    <dgm:pt modelId="{9200C5BB-B00F-49CB-BE88-DA0FA562340C}" type="sibTrans" cxnId="{DF7C8952-0329-45C2-B1D9-2CB5D615AFBF}">
      <dgm:prSet/>
      <dgm:spPr/>
      <dgm:t>
        <a:bodyPr/>
        <a:lstStyle/>
        <a:p>
          <a:endParaRPr lang="uk-UA"/>
        </a:p>
      </dgm:t>
    </dgm:pt>
    <dgm:pt modelId="{EFE80612-1F99-4BE5-8B9A-AF6501B92511}">
      <dgm:prSet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Подаються відгуки та рецензії (не раніше 31 дня та не пізніше 45 дня від дати завантаження в НАЗЯВО)</a:t>
          </a:r>
        </a:p>
      </dgm:t>
    </dgm:pt>
    <dgm:pt modelId="{6FED8638-8399-4B6F-8BBE-A74C82EF12A3}" type="parTrans" cxnId="{461C8ACF-CB95-40F1-B3B7-D6F9C4C657C3}">
      <dgm:prSet/>
      <dgm:spPr/>
      <dgm:t>
        <a:bodyPr/>
        <a:lstStyle/>
        <a:p>
          <a:endParaRPr lang="uk-UA"/>
        </a:p>
      </dgm:t>
    </dgm:pt>
    <dgm:pt modelId="{97A68D6F-7C5F-4969-B216-642F8734689B}" type="sibTrans" cxnId="{461C8ACF-CB95-40F1-B3B7-D6F9C4C657C3}">
      <dgm:prSet/>
      <dgm:spPr/>
      <dgm:t>
        <a:bodyPr/>
        <a:lstStyle/>
        <a:p>
          <a:endParaRPr lang="uk-UA"/>
        </a:p>
      </dgm:t>
    </dgm:pt>
    <dgm:pt modelId="{6B3B65EB-508A-4890-A1C2-E2EA8D7D4324}">
      <dgm:prSet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Перевіряється МОН (30 днів на перевірку в МОН)</a:t>
          </a:r>
        </a:p>
      </dgm:t>
    </dgm:pt>
    <dgm:pt modelId="{11062AE2-0FCF-425B-A7E4-4EBEB1CF94A4}" type="sibTrans" cxnId="{F0745A00-1410-40DF-A626-28FED5589D8C}">
      <dgm:prSet/>
      <dgm:spPr/>
      <dgm:t>
        <a:bodyPr/>
        <a:lstStyle/>
        <a:p>
          <a:endParaRPr lang="uk-UA"/>
        </a:p>
      </dgm:t>
    </dgm:pt>
    <dgm:pt modelId="{B44997CE-AA70-41E5-B1E9-8C26EAC31C56}" type="parTrans" cxnId="{F0745A00-1410-40DF-A626-28FED5589D8C}">
      <dgm:prSet/>
      <dgm:spPr/>
      <dgm:t>
        <a:bodyPr/>
        <a:lstStyle/>
        <a:p>
          <a:endParaRPr lang="uk-UA"/>
        </a:p>
      </dgm:t>
    </dgm:pt>
    <dgm:pt modelId="{1BE2640D-3C61-4B88-9B89-233ED2872654}">
      <dgm:prSet custT="1"/>
      <dgm:spPr/>
      <dgm:t>
        <a:bodyPr/>
        <a:lstStyle/>
        <a:p>
          <a:r>
            <a:rPr lang="uk-UA" sz="800" dirty="0">
              <a:latin typeface="Times New Roman" panose="02020603050405020304" pitchFamily="18" charset="0"/>
              <a:cs typeface="Times New Roman" panose="02020603050405020304" pitchFamily="18" charset="0"/>
            </a:rPr>
            <a:t>15.08.2026-27.08.2026</a:t>
          </a:r>
        </a:p>
      </dgm:t>
    </dgm:pt>
    <dgm:pt modelId="{21D7C7C1-B261-4006-846E-A7BBC752C1D5}" type="parTrans" cxnId="{633DC5BB-1FB1-4EFD-885C-96970FF8A5FA}">
      <dgm:prSet/>
      <dgm:spPr/>
      <dgm:t>
        <a:bodyPr/>
        <a:lstStyle/>
        <a:p>
          <a:endParaRPr lang="uk-UA"/>
        </a:p>
      </dgm:t>
    </dgm:pt>
    <dgm:pt modelId="{99B6988F-CED5-41D3-B939-38EE0287A956}" type="sibTrans" cxnId="{633DC5BB-1FB1-4EFD-885C-96970FF8A5FA}">
      <dgm:prSet/>
      <dgm:spPr/>
      <dgm:t>
        <a:bodyPr/>
        <a:lstStyle/>
        <a:p>
          <a:endParaRPr lang="uk-UA"/>
        </a:p>
      </dgm:t>
    </dgm:pt>
    <dgm:pt modelId="{2F42B4DD-1B8E-41F9-92BF-C509743FF947}">
      <dgm:prSet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Проведення захисту дисертаційного дослідження</a:t>
          </a:r>
        </a:p>
      </dgm:t>
    </dgm:pt>
    <dgm:pt modelId="{BA8B0856-35D6-4B21-87E0-72ACF985EBBE}" type="parTrans" cxnId="{F13B21A3-4AC0-497F-9F8A-C5F03963D14B}">
      <dgm:prSet/>
      <dgm:spPr/>
      <dgm:t>
        <a:bodyPr/>
        <a:lstStyle/>
        <a:p>
          <a:endParaRPr lang="uk-UA"/>
        </a:p>
      </dgm:t>
    </dgm:pt>
    <dgm:pt modelId="{F208FB96-9EFC-471D-9EDF-C5412DF405F8}" type="sibTrans" cxnId="{F13B21A3-4AC0-497F-9F8A-C5F03963D14B}">
      <dgm:prSet/>
      <dgm:spPr/>
      <dgm:t>
        <a:bodyPr/>
        <a:lstStyle/>
        <a:p>
          <a:endParaRPr lang="uk-UA"/>
        </a:p>
      </dgm:t>
    </dgm:pt>
    <dgm:pt modelId="{C1AF2FFB-F2E0-48A7-AD00-778354208CE7}">
      <dgm:prSet phldrT="[Текст]"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Надання документів 2 ЕТАПУ</a:t>
          </a:r>
        </a:p>
      </dgm:t>
    </dgm:pt>
    <dgm:pt modelId="{60F7E032-E80B-4730-A8EE-144318DCDF5E}" type="parTrans" cxnId="{9B4D3AE5-2B78-4357-AE02-1B99521175F8}">
      <dgm:prSet/>
      <dgm:spPr/>
      <dgm:t>
        <a:bodyPr/>
        <a:lstStyle/>
        <a:p>
          <a:endParaRPr lang="uk-UA"/>
        </a:p>
      </dgm:t>
    </dgm:pt>
    <dgm:pt modelId="{6CB8EA76-98D9-4790-B6F2-035C03004B13}" type="sibTrans" cxnId="{9B4D3AE5-2B78-4357-AE02-1B99521175F8}">
      <dgm:prSet/>
      <dgm:spPr/>
      <dgm:t>
        <a:bodyPr/>
        <a:lstStyle/>
        <a:p>
          <a:endParaRPr lang="uk-UA"/>
        </a:p>
      </dgm:t>
    </dgm:pt>
    <dgm:pt modelId="{2C5C3138-9355-419D-B396-1783C77C7C1A}">
      <dgm:prSet custT="1"/>
      <dgm:spPr/>
      <dgm:t>
        <a:bodyPr/>
        <a:lstStyle/>
        <a:p>
          <a:r>
            <a:rPr lang="uk-UA" sz="800" dirty="0">
              <a:latin typeface="Times New Roman" panose="02020603050405020304" pitchFamily="18" charset="0"/>
              <a:cs typeface="Times New Roman" panose="02020603050405020304" pitchFamily="18" charset="0"/>
            </a:rPr>
            <a:t>27.08.2026-30.08.2026</a:t>
          </a:r>
        </a:p>
      </dgm:t>
    </dgm:pt>
    <dgm:pt modelId="{5D064460-E878-4559-8FBB-186DE9550D25}" type="parTrans" cxnId="{664CDDCB-3F9D-43A1-A24A-C062CE4B9214}">
      <dgm:prSet/>
      <dgm:spPr/>
      <dgm:t>
        <a:bodyPr/>
        <a:lstStyle/>
        <a:p>
          <a:endParaRPr lang="uk-UA"/>
        </a:p>
      </dgm:t>
    </dgm:pt>
    <dgm:pt modelId="{58F7486D-2B32-45C2-B459-C1029C72867F}" type="sibTrans" cxnId="{664CDDCB-3F9D-43A1-A24A-C062CE4B9214}">
      <dgm:prSet/>
      <dgm:spPr/>
      <dgm:t>
        <a:bodyPr/>
        <a:lstStyle/>
        <a:p>
          <a:endParaRPr lang="uk-UA"/>
        </a:p>
      </dgm:t>
    </dgm:pt>
    <dgm:pt modelId="{653C1CFB-62EA-4CE5-BAE1-E95AD6808097}">
      <dgm:prSet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Оприлюднення результатів захисту в системі НАЗЯВО</a:t>
          </a:r>
          <a:endParaRPr lang="uk-UA" sz="900" dirty="0"/>
        </a:p>
      </dgm:t>
    </dgm:pt>
    <dgm:pt modelId="{331A3BFC-3E0B-4B77-857C-22A1FBECE989}" type="parTrans" cxnId="{97C904F3-3FB7-43E3-8C3B-9E3B40AB7990}">
      <dgm:prSet/>
      <dgm:spPr/>
      <dgm:t>
        <a:bodyPr/>
        <a:lstStyle/>
        <a:p>
          <a:endParaRPr lang="uk-UA"/>
        </a:p>
      </dgm:t>
    </dgm:pt>
    <dgm:pt modelId="{946AA479-B591-453E-B3A2-0B539C27468D}" type="sibTrans" cxnId="{97C904F3-3FB7-43E3-8C3B-9E3B40AB7990}">
      <dgm:prSet/>
      <dgm:spPr/>
      <dgm:t>
        <a:bodyPr/>
        <a:lstStyle/>
        <a:p>
          <a:endParaRPr lang="uk-UA"/>
        </a:p>
      </dgm:t>
    </dgm:pt>
    <dgm:pt modelId="{F7A6C437-5FF6-4E08-966F-AB76E9BD5FE8}">
      <dgm:prSet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Оприлюднення </a:t>
          </a:r>
          <a:r>
            <a:rPr lang="uk-UA" sz="9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скану</a:t>
          </a:r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 рішення про присудження ступеня доктора філософії</a:t>
          </a:r>
        </a:p>
      </dgm:t>
    </dgm:pt>
    <dgm:pt modelId="{09CFBD39-EA38-4274-9139-F6B58598D7AD}" type="parTrans" cxnId="{159178B2-C188-4AA5-982C-A4A7DA00735C}">
      <dgm:prSet/>
      <dgm:spPr/>
      <dgm:t>
        <a:bodyPr/>
        <a:lstStyle/>
        <a:p>
          <a:endParaRPr lang="uk-UA"/>
        </a:p>
      </dgm:t>
    </dgm:pt>
    <dgm:pt modelId="{BB1106DE-DF00-4748-AD74-FD10FB72814F}" type="sibTrans" cxnId="{159178B2-C188-4AA5-982C-A4A7DA00735C}">
      <dgm:prSet/>
      <dgm:spPr/>
      <dgm:t>
        <a:bodyPr/>
        <a:lstStyle/>
        <a:p>
          <a:endParaRPr lang="uk-UA"/>
        </a:p>
      </dgm:t>
    </dgm:pt>
    <dgm:pt modelId="{9DA44065-FB9F-4528-8178-52E589158717}">
      <dgm:prSet custT="1"/>
      <dgm:spPr/>
      <dgm:t>
        <a:bodyPr/>
        <a:lstStyle/>
        <a:p>
          <a:r>
            <a:rPr lang="uk-UA" sz="900" dirty="0">
              <a:latin typeface="Times New Roman" panose="02020603050405020304" pitchFamily="18" charset="0"/>
              <a:cs typeface="Times New Roman" panose="02020603050405020304" pitchFamily="18" charset="0"/>
            </a:rPr>
            <a:t>Оприлюднення відео захисту дисертації</a:t>
          </a:r>
          <a:endParaRPr lang="uk-UA" sz="900" dirty="0"/>
        </a:p>
      </dgm:t>
    </dgm:pt>
    <dgm:pt modelId="{A259BE4D-28DA-4757-9706-BB3BE29C307F}" type="parTrans" cxnId="{98E61EC1-A120-4E27-93FE-E7B1B4B0F97A}">
      <dgm:prSet/>
      <dgm:spPr/>
      <dgm:t>
        <a:bodyPr/>
        <a:lstStyle/>
        <a:p>
          <a:endParaRPr lang="uk-UA"/>
        </a:p>
      </dgm:t>
    </dgm:pt>
    <dgm:pt modelId="{0D27D3C1-3CB7-4D1D-B081-2CB66B6FD410}" type="sibTrans" cxnId="{98E61EC1-A120-4E27-93FE-E7B1B4B0F97A}">
      <dgm:prSet/>
      <dgm:spPr/>
      <dgm:t>
        <a:bodyPr/>
        <a:lstStyle/>
        <a:p>
          <a:endParaRPr lang="uk-UA"/>
        </a:p>
      </dgm:t>
    </dgm:pt>
    <dgm:pt modelId="{E871E89C-80D7-4F0A-8922-8A5681645FDB}" type="pres">
      <dgm:prSet presAssocID="{95F7B460-3C98-48EE-B0A2-D8A36736FECC}" presName="linearFlow" presStyleCnt="0">
        <dgm:presLayoutVars>
          <dgm:dir/>
          <dgm:animLvl val="lvl"/>
          <dgm:resizeHandles val="exact"/>
        </dgm:presLayoutVars>
      </dgm:prSet>
      <dgm:spPr/>
    </dgm:pt>
    <dgm:pt modelId="{E1A4C304-3CC0-44E5-88D2-93B811ED6DF4}" type="pres">
      <dgm:prSet presAssocID="{D745520D-ABBD-4CC8-86CE-A938585FE6AB}" presName="composite" presStyleCnt="0"/>
      <dgm:spPr/>
    </dgm:pt>
    <dgm:pt modelId="{1FED3673-5DBD-47BF-9032-128FC9452F42}" type="pres">
      <dgm:prSet presAssocID="{D745520D-ABBD-4CC8-86CE-A938585FE6AB}" presName="parentText" presStyleLbl="alignNode1" presStyleIdx="0" presStyleCnt="9" custLinFactNeighborY="-50">
        <dgm:presLayoutVars>
          <dgm:chMax val="1"/>
          <dgm:bulletEnabled val="1"/>
        </dgm:presLayoutVars>
      </dgm:prSet>
      <dgm:spPr/>
    </dgm:pt>
    <dgm:pt modelId="{4DDEDA11-883F-4237-B8D8-35BFC19CADF6}" type="pres">
      <dgm:prSet presAssocID="{D745520D-ABBD-4CC8-86CE-A938585FE6AB}" presName="descendantText" presStyleLbl="alignAcc1" presStyleIdx="0" presStyleCnt="9" custLinFactNeighborX="-485" custLinFactNeighborY="4077">
        <dgm:presLayoutVars>
          <dgm:bulletEnabled val="1"/>
        </dgm:presLayoutVars>
      </dgm:prSet>
      <dgm:spPr/>
    </dgm:pt>
    <dgm:pt modelId="{47EAEAF6-A799-44B3-96C0-6C60BE5FFF32}" type="pres">
      <dgm:prSet presAssocID="{078762A9-34EE-4027-977C-B4E4FC51B224}" presName="sp" presStyleCnt="0"/>
      <dgm:spPr/>
    </dgm:pt>
    <dgm:pt modelId="{B13C41B1-9F28-4F05-B5ED-EE89A1181651}" type="pres">
      <dgm:prSet presAssocID="{EA2EF5E7-59E7-433B-9EE8-F3F117268FD4}" presName="composite" presStyleCnt="0"/>
      <dgm:spPr/>
    </dgm:pt>
    <dgm:pt modelId="{C5F6EED4-A0C3-4C74-9A03-CAF35EB2866A}" type="pres">
      <dgm:prSet presAssocID="{EA2EF5E7-59E7-433B-9EE8-F3F117268FD4}" presName="parentText" presStyleLbl="alignNode1" presStyleIdx="1" presStyleCnt="9" custLinFactNeighborY="-50">
        <dgm:presLayoutVars>
          <dgm:chMax val="1"/>
          <dgm:bulletEnabled val="1"/>
        </dgm:presLayoutVars>
      </dgm:prSet>
      <dgm:spPr/>
    </dgm:pt>
    <dgm:pt modelId="{18F6640A-9150-4F30-B2E6-6DD07392D217}" type="pres">
      <dgm:prSet presAssocID="{EA2EF5E7-59E7-433B-9EE8-F3F117268FD4}" presName="descendantText" presStyleLbl="alignAcc1" presStyleIdx="1" presStyleCnt="9" custLinFactNeighborY="-77">
        <dgm:presLayoutVars>
          <dgm:bulletEnabled val="1"/>
        </dgm:presLayoutVars>
      </dgm:prSet>
      <dgm:spPr/>
    </dgm:pt>
    <dgm:pt modelId="{8E48F662-FA71-4FA1-B90C-6314F4155576}" type="pres">
      <dgm:prSet presAssocID="{6BB1AE4F-DAA2-44E7-B9CA-6CEC68575CC1}" presName="sp" presStyleCnt="0"/>
      <dgm:spPr/>
    </dgm:pt>
    <dgm:pt modelId="{61320525-19CA-4AEA-8F4A-3D92170BEDC2}" type="pres">
      <dgm:prSet presAssocID="{B5E528D7-6117-420B-957F-DD7FEFE5B6E4}" presName="composite" presStyleCnt="0"/>
      <dgm:spPr/>
    </dgm:pt>
    <dgm:pt modelId="{448B7B12-E990-4B0B-98AF-A19E23FAF28A}" type="pres">
      <dgm:prSet presAssocID="{B5E528D7-6117-420B-957F-DD7FEFE5B6E4}" presName="parentText" presStyleLbl="alignNode1" presStyleIdx="2" presStyleCnt="9" custLinFactNeighborY="-50">
        <dgm:presLayoutVars>
          <dgm:chMax val="1"/>
          <dgm:bulletEnabled val="1"/>
        </dgm:presLayoutVars>
      </dgm:prSet>
      <dgm:spPr/>
    </dgm:pt>
    <dgm:pt modelId="{F1274A3E-799F-4718-8494-2FC7471B8A7C}" type="pres">
      <dgm:prSet presAssocID="{B5E528D7-6117-420B-957F-DD7FEFE5B6E4}" presName="descendantText" presStyleLbl="alignAcc1" presStyleIdx="2" presStyleCnt="9" custScaleY="145291" custLinFactNeighborY="-77">
        <dgm:presLayoutVars>
          <dgm:bulletEnabled val="1"/>
        </dgm:presLayoutVars>
      </dgm:prSet>
      <dgm:spPr/>
    </dgm:pt>
    <dgm:pt modelId="{6C42E7E3-8C20-4FE6-824A-5AE25BB78AF3}" type="pres">
      <dgm:prSet presAssocID="{CE108E9F-E0F3-4FD6-A66C-4A127CAE7655}" presName="sp" presStyleCnt="0"/>
      <dgm:spPr/>
    </dgm:pt>
    <dgm:pt modelId="{B53CCA5D-7A8A-4D17-B1A5-4DFFBE8AC0D6}" type="pres">
      <dgm:prSet presAssocID="{CABAD38B-E772-4C35-8841-8BCD7DBA957D}" presName="composite" presStyleCnt="0"/>
      <dgm:spPr/>
    </dgm:pt>
    <dgm:pt modelId="{D2700F02-0E44-45D6-99B4-997BC087D128}" type="pres">
      <dgm:prSet presAssocID="{CABAD38B-E772-4C35-8841-8BCD7DBA957D}" presName="parentText" presStyleLbl="alignNode1" presStyleIdx="3" presStyleCnt="9" custLinFactNeighborY="-50">
        <dgm:presLayoutVars>
          <dgm:chMax val="1"/>
          <dgm:bulletEnabled val="1"/>
        </dgm:presLayoutVars>
      </dgm:prSet>
      <dgm:spPr/>
    </dgm:pt>
    <dgm:pt modelId="{16F068AD-45CA-48E9-A647-AF1D6220B7F6}" type="pres">
      <dgm:prSet presAssocID="{CABAD38B-E772-4C35-8841-8BCD7DBA957D}" presName="descendantText" presStyleLbl="alignAcc1" presStyleIdx="3" presStyleCnt="9" custLinFactNeighborY="-77">
        <dgm:presLayoutVars>
          <dgm:bulletEnabled val="1"/>
        </dgm:presLayoutVars>
      </dgm:prSet>
      <dgm:spPr/>
    </dgm:pt>
    <dgm:pt modelId="{9B808FA2-44E8-46D9-B6CA-9181E6842BD1}" type="pres">
      <dgm:prSet presAssocID="{8145301F-D501-4372-B034-2798F5370190}" presName="sp" presStyleCnt="0"/>
      <dgm:spPr/>
    </dgm:pt>
    <dgm:pt modelId="{5C4475A2-0B83-4B30-8CF6-F7D421F60D9A}" type="pres">
      <dgm:prSet presAssocID="{88C1424F-7B5A-424D-8176-CA414135508E}" presName="composite" presStyleCnt="0"/>
      <dgm:spPr/>
    </dgm:pt>
    <dgm:pt modelId="{A47FC079-4BDC-41C5-AA04-600850C795DD}" type="pres">
      <dgm:prSet presAssocID="{88C1424F-7B5A-424D-8176-CA414135508E}" presName="parentText" presStyleLbl="alignNode1" presStyleIdx="4" presStyleCnt="9" custLinFactNeighborY="-50">
        <dgm:presLayoutVars>
          <dgm:chMax val="1"/>
          <dgm:bulletEnabled val="1"/>
        </dgm:presLayoutVars>
      </dgm:prSet>
      <dgm:spPr/>
    </dgm:pt>
    <dgm:pt modelId="{CE56F431-62B0-4154-8414-5CC5E3A400FE}" type="pres">
      <dgm:prSet presAssocID="{88C1424F-7B5A-424D-8176-CA414135508E}" presName="descendantText" presStyleLbl="alignAcc1" presStyleIdx="4" presStyleCnt="9" custLinFactNeighborY="-77">
        <dgm:presLayoutVars>
          <dgm:bulletEnabled val="1"/>
        </dgm:presLayoutVars>
      </dgm:prSet>
      <dgm:spPr/>
    </dgm:pt>
    <dgm:pt modelId="{9000CF7C-173E-416F-A087-EAA2D210CAA3}" type="pres">
      <dgm:prSet presAssocID="{E8A5CB2A-792A-4C57-8114-29DA5D8CEDB7}" presName="sp" presStyleCnt="0"/>
      <dgm:spPr/>
    </dgm:pt>
    <dgm:pt modelId="{F727A63C-5DD0-47CC-AD30-6181AF051A28}" type="pres">
      <dgm:prSet presAssocID="{4D40DA0C-4B10-4DC0-BEF9-099FBDDBBB8B}" presName="composite" presStyleCnt="0"/>
      <dgm:spPr/>
    </dgm:pt>
    <dgm:pt modelId="{4F500ACC-14F9-41FD-A351-E23B4F35BD02}" type="pres">
      <dgm:prSet presAssocID="{4D40DA0C-4B10-4DC0-BEF9-099FBDDBBB8B}" presName="parentText" presStyleLbl="alignNode1" presStyleIdx="5" presStyleCnt="9" custLinFactNeighborY="-50">
        <dgm:presLayoutVars>
          <dgm:chMax val="1"/>
          <dgm:bulletEnabled val="1"/>
        </dgm:presLayoutVars>
      </dgm:prSet>
      <dgm:spPr/>
    </dgm:pt>
    <dgm:pt modelId="{741D2BA7-5D1A-4253-8700-820C34FFCF29}" type="pres">
      <dgm:prSet presAssocID="{4D40DA0C-4B10-4DC0-BEF9-099FBDDBBB8B}" presName="descendantText" presStyleLbl="alignAcc1" presStyleIdx="5" presStyleCnt="9" custLinFactNeighborY="-77">
        <dgm:presLayoutVars>
          <dgm:bulletEnabled val="1"/>
        </dgm:presLayoutVars>
      </dgm:prSet>
      <dgm:spPr/>
    </dgm:pt>
    <dgm:pt modelId="{04E928DE-2D84-4B05-AF16-26378F1DD48E}" type="pres">
      <dgm:prSet presAssocID="{13AFD9EC-0449-43AD-BDA2-AF8AB257245D}" presName="sp" presStyleCnt="0"/>
      <dgm:spPr/>
    </dgm:pt>
    <dgm:pt modelId="{2B43128A-1926-4FE6-B697-7A4067A38CB6}" type="pres">
      <dgm:prSet presAssocID="{9D159224-9411-46DC-B1D4-F9FEEEF7EC78}" presName="composite" presStyleCnt="0"/>
      <dgm:spPr/>
    </dgm:pt>
    <dgm:pt modelId="{6C89F4BB-F1DD-4C6C-93D5-089F34D18068}" type="pres">
      <dgm:prSet presAssocID="{9D159224-9411-46DC-B1D4-F9FEEEF7EC78}" presName="parentText" presStyleLbl="alignNode1" presStyleIdx="6" presStyleCnt="9">
        <dgm:presLayoutVars>
          <dgm:chMax val="1"/>
          <dgm:bulletEnabled val="1"/>
        </dgm:presLayoutVars>
      </dgm:prSet>
      <dgm:spPr/>
    </dgm:pt>
    <dgm:pt modelId="{FB9ACBE3-A97D-4BDE-9D7B-6B3E65460917}" type="pres">
      <dgm:prSet presAssocID="{9D159224-9411-46DC-B1D4-F9FEEEF7EC78}" presName="descendantText" presStyleLbl="alignAcc1" presStyleIdx="6" presStyleCnt="9" custLinFactNeighborX="364" custLinFactNeighborY="4600">
        <dgm:presLayoutVars>
          <dgm:bulletEnabled val="1"/>
        </dgm:presLayoutVars>
      </dgm:prSet>
      <dgm:spPr/>
    </dgm:pt>
    <dgm:pt modelId="{3E368D73-4C9C-4D7A-B749-0046326E78A6}" type="pres">
      <dgm:prSet presAssocID="{9200C5BB-B00F-49CB-BE88-DA0FA562340C}" presName="sp" presStyleCnt="0"/>
      <dgm:spPr/>
    </dgm:pt>
    <dgm:pt modelId="{3D97FBE0-4DCF-41B4-ACB4-6A2713CFAF54}" type="pres">
      <dgm:prSet presAssocID="{1BE2640D-3C61-4B88-9B89-233ED2872654}" presName="composite" presStyleCnt="0"/>
      <dgm:spPr/>
    </dgm:pt>
    <dgm:pt modelId="{202C9E53-3A15-4622-BEB4-9BA36DAFBB17}" type="pres">
      <dgm:prSet presAssocID="{1BE2640D-3C61-4B88-9B89-233ED2872654}" presName="parentText" presStyleLbl="alignNode1" presStyleIdx="7" presStyleCnt="9">
        <dgm:presLayoutVars>
          <dgm:chMax val="1"/>
          <dgm:bulletEnabled val="1"/>
        </dgm:presLayoutVars>
      </dgm:prSet>
      <dgm:spPr/>
    </dgm:pt>
    <dgm:pt modelId="{7EC38564-6C86-4447-B771-83A07664C652}" type="pres">
      <dgm:prSet presAssocID="{1BE2640D-3C61-4B88-9B89-233ED2872654}" presName="descendantText" presStyleLbl="alignAcc1" presStyleIdx="7" presStyleCnt="9">
        <dgm:presLayoutVars>
          <dgm:bulletEnabled val="1"/>
        </dgm:presLayoutVars>
      </dgm:prSet>
      <dgm:spPr/>
    </dgm:pt>
    <dgm:pt modelId="{70B0A7E4-73C9-42B4-8E15-4D1FF44D184A}" type="pres">
      <dgm:prSet presAssocID="{99B6988F-CED5-41D3-B939-38EE0287A956}" presName="sp" presStyleCnt="0"/>
      <dgm:spPr/>
    </dgm:pt>
    <dgm:pt modelId="{1287BB46-165B-43E7-97BD-A86F32919C87}" type="pres">
      <dgm:prSet presAssocID="{2C5C3138-9355-419D-B396-1783C77C7C1A}" presName="composite" presStyleCnt="0"/>
      <dgm:spPr/>
    </dgm:pt>
    <dgm:pt modelId="{FEE4AD49-0A12-45DC-A100-E9CC252AF035}" type="pres">
      <dgm:prSet presAssocID="{2C5C3138-9355-419D-B396-1783C77C7C1A}" presName="parentText" presStyleLbl="alignNode1" presStyleIdx="8" presStyleCnt="9">
        <dgm:presLayoutVars>
          <dgm:chMax val="1"/>
          <dgm:bulletEnabled val="1"/>
        </dgm:presLayoutVars>
      </dgm:prSet>
      <dgm:spPr/>
    </dgm:pt>
    <dgm:pt modelId="{2D7BFB67-EAF5-48FD-8906-36B7A003C98B}" type="pres">
      <dgm:prSet presAssocID="{2C5C3138-9355-419D-B396-1783C77C7C1A}" presName="descendantText" presStyleLbl="alignAcc1" presStyleIdx="8" presStyleCnt="9">
        <dgm:presLayoutVars>
          <dgm:bulletEnabled val="1"/>
        </dgm:presLayoutVars>
      </dgm:prSet>
      <dgm:spPr/>
    </dgm:pt>
  </dgm:ptLst>
  <dgm:cxnLst>
    <dgm:cxn modelId="{F0745A00-1410-40DF-A626-28FED5589D8C}" srcId="{4D40DA0C-4B10-4DC0-BEF9-099FBDDBBB8B}" destId="{6B3B65EB-508A-4890-A1C2-E2EA8D7D4324}" srcOrd="0" destOrd="0" parTransId="{B44997CE-AA70-41E5-B1E9-8C26EAC31C56}" sibTransId="{11062AE2-0FCF-425B-A7E4-4EBEB1CF94A4}"/>
    <dgm:cxn modelId="{4E2ACA07-45C5-44F4-BC27-7DB7D2E63604}" type="presOf" srcId="{9D0CAE59-151D-487A-BA4B-9812A7E570E8}" destId="{F1274A3E-799F-4718-8494-2FC7471B8A7C}" srcOrd="0" destOrd="0" presId="urn:microsoft.com/office/officeart/2005/8/layout/chevron2"/>
    <dgm:cxn modelId="{31146D08-8EC4-4FEB-9CE6-D5760663B759}" srcId="{88C1424F-7B5A-424D-8176-CA414135508E}" destId="{CF2E98FF-899C-4D11-B4AA-17B6E8A714D4}" srcOrd="0" destOrd="0" parTransId="{04F05D02-D8F3-4B4F-980B-90A9C742CE50}" sibTransId="{A2271615-7EA1-466C-A8AE-6A2DE2F5CE16}"/>
    <dgm:cxn modelId="{19CE280A-A54F-4329-B255-6FE2343BD514}" type="presOf" srcId="{B5E528D7-6117-420B-957F-DD7FEFE5B6E4}" destId="{448B7B12-E990-4B0B-98AF-A19E23FAF28A}" srcOrd="0" destOrd="0" presId="urn:microsoft.com/office/officeart/2005/8/layout/chevron2"/>
    <dgm:cxn modelId="{9BE00120-620C-42EE-BB3D-A8E67997A6D6}" srcId="{95F7B460-3C98-48EE-B0A2-D8A36736FECC}" destId="{EA2EF5E7-59E7-433B-9EE8-F3F117268FD4}" srcOrd="1" destOrd="0" parTransId="{BB1335A6-5ACF-4264-AD24-044C89B28D63}" sibTransId="{6BB1AE4F-DAA2-44E7-B9CA-6CEC68575CC1}"/>
    <dgm:cxn modelId="{9A229723-286D-4559-8E0B-C047EBE08F83}" srcId="{B5E528D7-6117-420B-957F-DD7FEFE5B6E4}" destId="{F9EBDD56-2789-4813-AFC5-FF1C829FBA44}" srcOrd="2" destOrd="0" parTransId="{9E90C615-3C67-4143-B809-B5C2C1178493}" sibTransId="{6A27F183-0069-4515-8223-8FF231B89DB8}"/>
    <dgm:cxn modelId="{347C632C-C17D-45C7-8F92-BCDFF9430DA6}" type="presOf" srcId="{1BE2640D-3C61-4B88-9B89-233ED2872654}" destId="{202C9E53-3A15-4622-BEB4-9BA36DAFBB17}" srcOrd="0" destOrd="0" presId="urn:microsoft.com/office/officeart/2005/8/layout/chevron2"/>
    <dgm:cxn modelId="{436A4C2C-6C4D-493A-90D4-2D6D846ABEE9}" type="presOf" srcId="{A1C1B5DE-470F-4E02-B574-F12419DDE5EA}" destId="{16F068AD-45CA-48E9-A647-AF1D6220B7F6}" srcOrd="0" destOrd="0" presId="urn:microsoft.com/office/officeart/2005/8/layout/chevron2"/>
    <dgm:cxn modelId="{94AE3066-EFF2-4660-94CE-4C7F29D18EE8}" type="presOf" srcId="{F9EBDD56-2789-4813-AFC5-FF1C829FBA44}" destId="{F1274A3E-799F-4718-8494-2FC7471B8A7C}" srcOrd="0" destOrd="2" presId="urn:microsoft.com/office/officeart/2005/8/layout/chevron2"/>
    <dgm:cxn modelId="{6C5FC546-C1B7-4F5B-AB4A-A55D72C13AD4}" type="presOf" srcId="{E36E1DFB-8B09-4CC8-AF4E-D9EBDA883A09}" destId="{F1274A3E-799F-4718-8494-2FC7471B8A7C}" srcOrd="0" destOrd="3" presId="urn:microsoft.com/office/officeart/2005/8/layout/chevron2"/>
    <dgm:cxn modelId="{E44E4947-7511-4F39-A278-B25537D26D86}" srcId="{B5E528D7-6117-420B-957F-DD7FEFE5B6E4}" destId="{9D0CAE59-151D-487A-BA4B-9812A7E570E8}" srcOrd="0" destOrd="0" parTransId="{F9976895-DFC6-4052-91FC-B4E7C1B7948E}" sibTransId="{9E14090E-0EB0-4405-A89A-F3F535371691}"/>
    <dgm:cxn modelId="{B0BD4D68-FE0B-4337-A72C-4D38EFA82C80}" type="presOf" srcId="{2C5C3138-9355-419D-B396-1783C77C7C1A}" destId="{FEE4AD49-0A12-45DC-A100-E9CC252AF035}" srcOrd="0" destOrd="0" presId="urn:microsoft.com/office/officeart/2005/8/layout/chevron2"/>
    <dgm:cxn modelId="{93549C50-11BE-4A4A-A353-CFA32657A78C}" srcId="{88C1424F-7B5A-424D-8176-CA414135508E}" destId="{373CE87B-BEBF-448F-A6E6-EFA0244D2C31}" srcOrd="2" destOrd="0" parTransId="{21CF9329-2524-425F-B486-44654949D077}" sibTransId="{858C09FC-E790-4A7F-B2B1-1A19EF296BA5}"/>
    <dgm:cxn modelId="{F0219E70-8E0A-4477-A3A3-B442096F207A}" type="presOf" srcId="{EFE80612-1F99-4BE5-8B9A-AF6501B92511}" destId="{FB9ACBE3-A97D-4BDE-9D7B-6B3E65460917}" srcOrd="0" destOrd="0" presId="urn:microsoft.com/office/officeart/2005/8/layout/chevron2"/>
    <dgm:cxn modelId="{6EA8E651-D1A7-4694-8DD6-68EEE7E96A66}" type="presOf" srcId="{FAD551D4-909B-4CB3-AFE7-6AD2CAF595B6}" destId="{4DDEDA11-883F-4237-B8D8-35BFC19CADF6}" srcOrd="0" destOrd="0" presId="urn:microsoft.com/office/officeart/2005/8/layout/chevron2"/>
    <dgm:cxn modelId="{DF7C8952-0329-45C2-B1D9-2CB5D615AFBF}" srcId="{95F7B460-3C98-48EE-B0A2-D8A36736FECC}" destId="{9D159224-9411-46DC-B1D4-F9FEEEF7EC78}" srcOrd="6" destOrd="0" parTransId="{15B3192B-2EDC-41B7-AD6F-8E39B943F994}" sibTransId="{9200C5BB-B00F-49CB-BE88-DA0FA562340C}"/>
    <dgm:cxn modelId="{3A3B6075-0082-43EC-84BB-73515C15C541}" type="presOf" srcId="{D745520D-ABBD-4CC8-86CE-A938585FE6AB}" destId="{1FED3673-5DBD-47BF-9032-128FC9452F42}" srcOrd="0" destOrd="0" presId="urn:microsoft.com/office/officeart/2005/8/layout/chevron2"/>
    <dgm:cxn modelId="{28765677-79CF-47DC-86F7-293C7202F900}" type="presOf" srcId="{EA2EF5E7-59E7-433B-9EE8-F3F117268FD4}" destId="{C5F6EED4-A0C3-4C74-9A03-CAF35EB2866A}" srcOrd="0" destOrd="0" presId="urn:microsoft.com/office/officeart/2005/8/layout/chevron2"/>
    <dgm:cxn modelId="{01535C58-1EF5-4296-8403-B0CA928D6C4F}" srcId="{95F7B460-3C98-48EE-B0A2-D8A36736FECC}" destId="{D745520D-ABBD-4CC8-86CE-A938585FE6AB}" srcOrd="0" destOrd="0" parTransId="{1DF7CF4A-B0BF-4A95-AB69-5CE31FDD35E9}" sibTransId="{078762A9-34EE-4027-977C-B4E4FC51B224}"/>
    <dgm:cxn modelId="{066A8F7D-F6FB-4426-AB24-AAA88D9B1DCA}" type="presOf" srcId="{653C1CFB-62EA-4CE5-BAE1-E95AD6808097}" destId="{2D7BFB67-EAF5-48FD-8906-36B7A003C98B}" srcOrd="0" destOrd="0" presId="urn:microsoft.com/office/officeart/2005/8/layout/chevron2"/>
    <dgm:cxn modelId="{95462B80-5D66-4B03-91D3-4F11505F6951}" type="presOf" srcId="{88C1424F-7B5A-424D-8176-CA414135508E}" destId="{A47FC079-4BDC-41C5-AA04-600850C795DD}" srcOrd="0" destOrd="0" presId="urn:microsoft.com/office/officeart/2005/8/layout/chevron2"/>
    <dgm:cxn modelId="{831CE284-4635-486E-9F83-C0FEF3B5AE36}" type="presOf" srcId="{9D159224-9411-46DC-B1D4-F9FEEEF7EC78}" destId="{6C89F4BB-F1DD-4C6C-93D5-089F34D18068}" srcOrd="0" destOrd="0" presId="urn:microsoft.com/office/officeart/2005/8/layout/chevron2"/>
    <dgm:cxn modelId="{3D728285-1B8D-4787-A30A-C427443A001A}" type="presOf" srcId="{95F7B460-3C98-48EE-B0A2-D8A36736FECC}" destId="{E871E89C-80D7-4F0A-8922-8A5681645FDB}" srcOrd="0" destOrd="0" presId="urn:microsoft.com/office/officeart/2005/8/layout/chevron2"/>
    <dgm:cxn modelId="{594C458A-9E0E-4D2C-8504-F7ACBC0F8AA5}" srcId="{95F7B460-3C98-48EE-B0A2-D8A36736FECC}" destId="{4D40DA0C-4B10-4DC0-BEF9-099FBDDBBB8B}" srcOrd="5" destOrd="0" parTransId="{686D7150-6729-4AC5-9AE5-B05D1A3DBB85}" sibTransId="{13AFD9EC-0449-43AD-BDA2-AF8AB257245D}"/>
    <dgm:cxn modelId="{F771628E-6262-46AD-A4D5-B131FF30E7CA}" type="presOf" srcId="{CF2E98FF-899C-4D11-B4AA-17B6E8A714D4}" destId="{CE56F431-62B0-4154-8414-5CC5E3A400FE}" srcOrd="0" destOrd="0" presId="urn:microsoft.com/office/officeart/2005/8/layout/chevron2"/>
    <dgm:cxn modelId="{064E358F-9130-4B49-A1B1-70C370335543}" type="presOf" srcId="{F7A6C437-5FF6-4E08-966F-AB76E9BD5FE8}" destId="{2D7BFB67-EAF5-48FD-8906-36B7A003C98B}" srcOrd="0" destOrd="1" presId="urn:microsoft.com/office/officeart/2005/8/layout/chevron2"/>
    <dgm:cxn modelId="{6901D592-68D5-4931-ACAC-93A3899D6726}" type="presOf" srcId="{008DDBE7-0EFC-44F0-9173-A673B6EFE962}" destId="{18F6640A-9150-4F30-B2E6-6DD07392D217}" srcOrd="0" destOrd="0" presId="urn:microsoft.com/office/officeart/2005/8/layout/chevron2"/>
    <dgm:cxn modelId="{E986FB92-F845-4CBD-9575-5696E269827C}" srcId="{CABAD38B-E772-4C35-8841-8BCD7DBA957D}" destId="{A1C1B5DE-470F-4E02-B574-F12419DDE5EA}" srcOrd="0" destOrd="0" parTransId="{70531E17-72BA-4607-99A8-6225E826875C}" sibTransId="{CFE3D046-6975-4B51-806B-A0FA79D714AC}"/>
    <dgm:cxn modelId="{FCD05193-4FD4-47CA-AA88-3FB4AF200580}" srcId="{95F7B460-3C98-48EE-B0A2-D8A36736FECC}" destId="{B5E528D7-6117-420B-957F-DD7FEFE5B6E4}" srcOrd="2" destOrd="0" parTransId="{B28EFCEA-3D2A-48EB-B9B2-826D8A2BFFAA}" sibTransId="{CE108E9F-E0F3-4FD6-A66C-4A127CAE7655}"/>
    <dgm:cxn modelId="{9AE9379A-352C-4B9E-B5DB-4F4EBB8DAA5E}" type="presOf" srcId="{4D40DA0C-4B10-4DC0-BEF9-099FBDDBBB8B}" destId="{4F500ACC-14F9-41FD-A351-E23B4F35BD02}" srcOrd="0" destOrd="0" presId="urn:microsoft.com/office/officeart/2005/8/layout/chevron2"/>
    <dgm:cxn modelId="{B32A989B-384F-465D-B54D-ABDA56B517C8}" type="presOf" srcId="{CABAD38B-E772-4C35-8841-8BCD7DBA957D}" destId="{D2700F02-0E44-45D6-99B4-997BC087D128}" srcOrd="0" destOrd="0" presId="urn:microsoft.com/office/officeart/2005/8/layout/chevron2"/>
    <dgm:cxn modelId="{F13B21A3-4AC0-497F-9F8A-C5F03963D14B}" srcId="{1BE2640D-3C61-4B88-9B89-233ED2872654}" destId="{2F42B4DD-1B8E-41F9-92BF-C509743FF947}" srcOrd="0" destOrd="0" parTransId="{BA8B0856-35D6-4B21-87E0-72ACF985EBBE}" sibTransId="{F208FB96-9EFC-471D-9EDF-C5412DF405F8}"/>
    <dgm:cxn modelId="{58BB91A6-73B9-45F4-996D-FD220229A85D}" srcId="{95F7B460-3C98-48EE-B0A2-D8A36736FECC}" destId="{88C1424F-7B5A-424D-8176-CA414135508E}" srcOrd="4" destOrd="0" parTransId="{66FEDAA7-4FAC-4D4B-8A14-151809EABE04}" sibTransId="{E8A5CB2A-792A-4C57-8114-29DA5D8CEDB7}"/>
    <dgm:cxn modelId="{279886AC-2946-4255-9D53-C4E34CE2AF7F}" type="presOf" srcId="{9DA44065-FB9F-4528-8178-52E589158717}" destId="{2D7BFB67-EAF5-48FD-8906-36B7A003C98B}" srcOrd="0" destOrd="2" presId="urn:microsoft.com/office/officeart/2005/8/layout/chevron2"/>
    <dgm:cxn modelId="{2C03B5B0-9994-4122-A03F-314A4B8B684C}" type="presOf" srcId="{C1AF2FFB-F2E0-48A7-AD00-778354208CE7}" destId="{F1274A3E-799F-4718-8494-2FC7471B8A7C}" srcOrd="0" destOrd="1" presId="urn:microsoft.com/office/officeart/2005/8/layout/chevron2"/>
    <dgm:cxn modelId="{159178B2-C188-4AA5-982C-A4A7DA00735C}" srcId="{2C5C3138-9355-419D-B396-1783C77C7C1A}" destId="{F7A6C437-5FF6-4E08-966F-AB76E9BD5FE8}" srcOrd="1" destOrd="0" parTransId="{09CFBD39-EA38-4274-9139-F6B58598D7AD}" sibTransId="{BB1106DE-DF00-4748-AD74-FD10FB72814F}"/>
    <dgm:cxn modelId="{54DCFAB7-4C8C-4632-B675-7B273F5E963B}" type="presOf" srcId="{6B3B65EB-508A-4890-A1C2-E2EA8D7D4324}" destId="{741D2BA7-5D1A-4253-8700-820C34FFCF29}" srcOrd="0" destOrd="0" presId="urn:microsoft.com/office/officeart/2005/8/layout/chevron2"/>
    <dgm:cxn modelId="{633DC5BB-1FB1-4EFD-885C-96970FF8A5FA}" srcId="{95F7B460-3C98-48EE-B0A2-D8A36736FECC}" destId="{1BE2640D-3C61-4B88-9B89-233ED2872654}" srcOrd="7" destOrd="0" parTransId="{21D7C7C1-B261-4006-846E-A7BBC752C1D5}" sibTransId="{99B6988F-CED5-41D3-B939-38EE0287A956}"/>
    <dgm:cxn modelId="{98E61EC1-A120-4E27-93FE-E7B1B4B0F97A}" srcId="{2C5C3138-9355-419D-B396-1783C77C7C1A}" destId="{9DA44065-FB9F-4528-8178-52E589158717}" srcOrd="2" destOrd="0" parTransId="{A259BE4D-28DA-4757-9706-BB3BE29C307F}" sibTransId="{0D27D3C1-3CB7-4D1D-B081-2CB66B6FD410}"/>
    <dgm:cxn modelId="{664CDDCB-3F9D-43A1-A24A-C062CE4B9214}" srcId="{95F7B460-3C98-48EE-B0A2-D8A36736FECC}" destId="{2C5C3138-9355-419D-B396-1783C77C7C1A}" srcOrd="8" destOrd="0" parTransId="{5D064460-E878-4559-8FBB-186DE9550D25}" sibTransId="{58F7486D-2B32-45C2-B459-C1029C72867F}"/>
    <dgm:cxn modelId="{1DAE95CC-DA2C-4268-95B1-FB384E5B12DE}" srcId="{95F7B460-3C98-48EE-B0A2-D8A36736FECC}" destId="{CABAD38B-E772-4C35-8841-8BCD7DBA957D}" srcOrd="3" destOrd="0" parTransId="{D1B87D9E-84B4-42E8-95F7-D703DD5D5E7B}" sibTransId="{8145301F-D501-4372-B034-2798F5370190}"/>
    <dgm:cxn modelId="{461C8ACF-CB95-40F1-B3B7-D6F9C4C657C3}" srcId="{9D159224-9411-46DC-B1D4-F9FEEEF7EC78}" destId="{EFE80612-1F99-4BE5-8B9A-AF6501B92511}" srcOrd="0" destOrd="0" parTransId="{6FED8638-8399-4B6F-8BBE-A74C82EF12A3}" sibTransId="{97A68D6F-7C5F-4969-B216-642F8734689B}"/>
    <dgm:cxn modelId="{408B03D8-A135-4737-BCAF-89B75D67D254}" srcId="{B5E528D7-6117-420B-957F-DD7FEFE5B6E4}" destId="{E36E1DFB-8B09-4CC8-AF4E-D9EBDA883A09}" srcOrd="3" destOrd="0" parTransId="{A9F72609-AC6A-4750-9777-6F9F0289FC5E}" sibTransId="{21F817C6-121A-4957-81A3-970090BD01DC}"/>
    <dgm:cxn modelId="{DB953EDC-19E2-4F2C-BCF9-95F144F8E8DD}" srcId="{88C1424F-7B5A-424D-8176-CA414135508E}" destId="{C04EF10D-1C44-4B28-A6F0-A8617A891D38}" srcOrd="1" destOrd="0" parTransId="{7F55ED93-F85F-4DFB-A173-48DC5825F4DB}" sibTransId="{0F55421E-CAEF-4C06-A4B9-55A93A802619}"/>
    <dgm:cxn modelId="{9B4D3AE5-2B78-4357-AE02-1B99521175F8}" srcId="{B5E528D7-6117-420B-957F-DD7FEFE5B6E4}" destId="{C1AF2FFB-F2E0-48A7-AD00-778354208CE7}" srcOrd="1" destOrd="0" parTransId="{60F7E032-E80B-4730-A8EE-144318DCDF5E}" sibTransId="{6CB8EA76-98D9-4790-B6F2-035C03004B13}"/>
    <dgm:cxn modelId="{5E5FD4EE-298E-48F0-9669-31257E5317DD}" type="presOf" srcId="{373CE87B-BEBF-448F-A6E6-EFA0244D2C31}" destId="{CE56F431-62B0-4154-8414-5CC5E3A400FE}" srcOrd="0" destOrd="2" presId="urn:microsoft.com/office/officeart/2005/8/layout/chevron2"/>
    <dgm:cxn modelId="{97C904F3-3FB7-43E3-8C3B-9E3B40AB7990}" srcId="{2C5C3138-9355-419D-B396-1783C77C7C1A}" destId="{653C1CFB-62EA-4CE5-BAE1-E95AD6808097}" srcOrd="0" destOrd="0" parTransId="{331A3BFC-3E0B-4B77-857C-22A1FBECE989}" sibTransId="{946AA479-B591-453E-B3A2-0B539C27468D}"/>
    <dgm:cxn modelId="{26321FF5-01D7-4AAE-AEFB-9FE176743756}" type="presOf" srcId="{2F42B4DD-1B8E-41F9-92BF-C509743FF947}" destId="{7EC38564-6C86-4447-B771-83A07664C652}" srcOrd="0" destOrd="0" presId="urn:microsoft.com/office/officeart/2005/8/layout/chevron2"/>
    <dgm:cxn modelId="{D9681BF7-F9D7-4BF6-8616-CEDB12A6AF20}" type="presOf" srcId="{C04EF10D-1C44-4B28-A6F0-A8617A891D38}" destId="{CE56F431-62B0-4154-8414-5CC5E3A400FE}" srcOrd="0" destOrd="1" presId="urn:microsoft.com/office/officeart/2005/8/layout/chevron2"/>
    <dgm:cxn modelId="{DE59ACFE-86E6-4F6E-B149-7D8D042F5790}" srcId="{EA2EF5E7-59E7-433B-9EE8-F3F117268FD4}" destId="{008DDBE7-0EFC-44F0-9173-A673B6EFE962}" srcOrd="0" destOrd="0" parTransId="{53ADC6A4-A791-434E-8FF5-F768D65B52A0}" sibTransId="{122BCB3C-2E6A-470A-8AED-0151D2040AF3}"/>
    <dgm:cxn modelId="{41B1AEFE-2A64-472E-AD68-A3F67A7AD8C1}" srcId="{D745520D-ABBD-4CC8-86CE-A938585FE6AB}" destId="{FAD551D4-909B-4CB3-AFE7-6AD2CAF595B6}" srcOrd="0" destOrd="0" parTransId="{BD24C453-43DD-4732-B9C0-884BA095B002}" sibTransId="{D23D1235-0CC1-4045-BA3A-B1D34DCE0364}"/>
    <dgm:cxn modelId="{0A30914B-5CCC-444B-A6E6-8ADD5675B237}" type="presParOf" srcId="{E871E89C-80D7-4F0A-8922-8A5681645FDB}" destId="{E1A4C304-3CC0-44E5-88D2-93B811ED6DF4}" srcOrd="0" destOrd="0" presId="urn:microsoft.com/office/officeart/2005/8/layout/chevron2"/>
    <dgm:cxn modelId="{455438C7-CE00-46A0-BF53-233E37DA2EF3}" type="presParOf" srcId="{E1A4C304-3CC0-44E5-88D2-93B811ED6DF4}" destId="{1FED3673-5DBD-47BF-9032-128FC9452F42}" srcOrd="0" destOrd="0" presId="urn:microsoft.com/office/officeart/2005/8/layout/chevron2"/>
    <dgm:cxn modelId="{7B5D58B3-5C4D-4082-9583-8140760F34F9}" type="presParOf" srcId="{E1A4C304-3CC0-44E5-88D2-93B811ED6DF4}" destId="{4DDEDA11-883F-4237-B8D8-35BFC19CADF6}" srcOrd="1" destOrd="0" presId="urn:microsoft.com/office/officeart/2005/8/layout/chevron2"/>
    <dgm:cxn modelId="{1F7D97E9-F10F-4910-BBA7-230AC0C359F2}" type="presParOf" srcId="{E871E89C-80D7-4F0A-8922-8A5681645FDB}" destId="{47EAEAF6-A799-44B3-96C0-6C60BE5FFF32}" srcOrd="1" destOrd="0" presId="urn:microsoft.com/office/officeart/2005/8/layout/chevron2"/>
    <dgm:cxn modelId="{8D64A859-5B2C-407E-BD53-7804F8F43E28}" type="presParOf" srcId="{E871E89C-80D7-4F0A-8922-8A5681645FDB}" destId="{B13C41B1-9F28-4F05-B5ED-EE89A1181651}" srcOrd="2" destOrd="0" presId="urn:microsoft.com/office/officeart/2005/8/layout/chevron2"/>
    <dgm:cxn modelId="{E059B1A3-2E97-407E-ABF9-DB5A3297AF36}" type="presParOf" srcId="{B13C41B1-9F28-4F05-B5ED-EE89A1181651}" destId="{C5F6EED4-A0C3-4C74-9A03-CAF35EB2866A}" srcOrd="0" destOrd="0" presId="urn:microsoft.com/office/officeart/2005/8/layout/chevron2"/>
    <dgm:cxn modelId="{FBC68F1D-D813-49DF-AD1F-B0DA01B072DA}" type="presParOf" srcId="{B13C41B1-9F28-4F05-B5ED-EE89A1181651}" destId="{18F6640A-9150-4F30-B2E6-6DD07392D217}" srcOrd="1" destOrd="0" presId="urn:microsoft.com/office/officeart/2005/8/layout/chevron2"/>
    <dgm:cxn modelId="{72E67F69-078D-42F4-98C2-865F6BDFD02E}" type="presParOf" srcId="{E871E89C-80D7-4F0A-8922-8A5681645FDB}" destId="{8E48F662-FA71-4FA1-B90C-6314F4155576}" srcOrd="3" destOrd="0" presId="urn:microsoft.com/office/officeart/2005/8/layout/chevron2"/>
    <dgm:cxn modelId="{F3551918-1E54-454F-8B45-AFBA2EE1C85C}" type="presParOf" srcId="{E871E89C-80D7-4F0A-8922-8A5681645FDB}" destId="{61320525-19CA-4AEA-8F4A-3D92170BEDC2}" srcOrd="4" destOrd="0" presId="urn:microsoft.com/office/officeart/2005/8/layout/chevron2"/>
    <dgm:cxn modelId="{F0FE5FCF-C19E-4ADD-B2DC-6715B6164FC5}" type="presParOf" srcId="{61320525-19CA-4AEA-8F4A-3D92170BEDC2}" destId="{448B7B12-E990-4B0B-98AF-A19E23FAF28A}" srcOrd="0" destOrd="0" presId="urn:microsoft.com/office/officeart/2005/8/layout/chevron2"/>
    <dgm:cxn modelId="{E3543B3D-AC8D-4338-BA9D-F18AC1B30EF5}" type="presParOf" srcId="{61320525-19CA-4AEA-8F4A-3D92170BEDC2}" destId="{F1274A3E-799F-4718-8494-2FC7471B8A7C}" srcOrd="1" destOrd="0" presId="urn:microsoft.com/office/officeart/2005/8/layout/chevron2"/>
    <dgm:cxn modelId="{F4D8F202-C723-463D-BFB9-86AFBB8EF5A5}" type="presParOf" srcId="{E871E89C-80D7-4F0A-8922-8A5681645FDB}" destId="{6C42E7E3-8C20-4FE6-824A-5AE25BB78AF3}" srcOrd="5" destOrd="0" presId="urn:microsoft.com/office/officeart/2005/8/layout/chevron2"/>
    <dgm:cxn modelId="{CB8022BE-7D59-4C53-B82D-ADBA4EC0953C}" type="presParOf" srcId="{E871E89C-80D7-4F0A-8922-8A5681645FDB}" destId="{B53CCA5D-7A8A-4D17-B1A5-4DFFBE8AC0D6}" srcOrd="6" destOrd="0" presId="urn:microsoft.com/office/officeart/2005/8/layout/chevron2"/>
    <dgm:cxn modelId="{05B03B38-AF76-4DF3-B82E-FFEA7B89EB1B}" type="presParOf" srcId="{B53CCA5D-7A8A-4D17-B1A5-4DFFBE8AC0D6}" destId="{D2700F02-0E44-45D6-99B4-997BC087D128}" srcOrd="0" destOrd="0" presId="urn:microsoft.com/office/officeart/2005/8/layout/chevron2"/>
    <dgm:cxn modelId="{991F8E9C-1100-4E46-B7AF-DB8FEA488A85}" type="presParOf" srcId="{B53CCA5D-7A8A-4D17-B1A5-4DFFBE8AC0D6}" destId="{16F068AD-45CA-48E9-A647-AF1D6220B7F6}" srcOrd="1" destOrd="0" presId="urn:microsoft.com/office/officeart/2005/8/layout/chevron2"/>
    <dgm:cxn modelId="{0334DD8F-F547-4C26-A9BF-373A2E68964E}" type="presParOf" srcId="{E871E89C-80D7-4F0A-8922-8A5681645FDB}" destId="{9B808FA2-44E8-46D9-B6CA-9181E6842BD1}" srcOrd="7" destOrd="0" presId="urn:microsoft.com/office/officeart/2005/8/layout/chevron2"/>
    <dgm:cxn modelId="{1F2780CB-AE8D-4BB8-B70A-38AF64E21348}" type="presParOf" srcId="{E871E89C-80D7-4F0A-8922-8A5681645FDB}" destId="{5C4475A2-0B83-4B30-8CF6-F7D421F60D9A}" srcOrd="8" destOrd="0" presId="urn:microsoft.com/office/officeart/2005/8/layout/chevron2"/>
    <dgm:cxn modelId="{E48AF687-C70C-4EB0-868A-D5FF0FB8D539}" type="presParOf" srcId="{5C4475A2-0B83-4B30-8CF6-F7D421F60D9A}" destId="{A47FC079-4BDC-41C5-AA04-600850C795DD}" srcOrd="0" destOrd="0" presId="urn:microsoft.com/office/officeart/2005/8/layout/chevron2"/>
    <dgm:cxn modelId="{01DA83FD-9A24-4F61-9A75-E280FC3F9CE4}" type="presParOf" srcId="{5C4475A2-0B83-4B30-8CF6-F7D421F60D9A}" destId="{CE56F431-62B0-4154-8414-5CC5E3A400FE}" srcOrd="1" destOrd="0" presId="urn:microsoft.com/office/officeart/2005/8/layout/chevron2"/>
    <dgm:cxn modelId="{30159712-BE24-42FA-A1C9-ED245C99F6C3}" type="presParOf" srcId="{E871E89C-80D7-4F0A-8922-8A5681645FDB}" destId="{9000CF7C-173E-416F-A087-EAA2D210CAA3}" srcOrd="9" destOrd="0" presId="urn:microsoft.com/office/officeart/2005/8/layout/chevron2"/>
    <dgm:cxn modelId="{7162078C-1D7E-4031-8B01-420EF686EFFE}" type="presParOf" srcId="{E871E89C-80D7-4F0A-8922-8A5681645FDB}" destId="{F727A63C-5DD0-47CC-AD30-6181AF051A28}" srcOrd="10" destOrd="0" presId="urn:microsoft.com/office/officeart/2005/8/layout/chevron2"/>
    <dgm:cxn modelId="{F8E49067-80C2-45D4-9036-C98E23AC6410}" type="presParOf" srcId="{F727A63C-5DD0-47CC-AD30-6181AF051A28}" destId="{4F500ACC-14F9-41FD-A351-E23B4F35BD02}" srcOrd="0" destOrd="0" presId="urn:microsoft.com/office/officeart/2005/8/layout/chevron2"/>
    <dgm:cxn modelId="{7494152F-39EA-49C5-A0BE-D3F798CB520E}" type="presParOf" srcId="{F727A63C-5DD0-47CC-AD30-6181AF051A28}" destId="{741D2BA7-5D1A-4253-8700-820C34FFCF29}" srcOrd="1" destOrd="0" presId="urn:microsoft.com/office/officeart/2005/8/layout/chevron2"/>
    <dgm:cxn modelId="{16993D7B-098D-4D25-B357-5AC443102CC7}" type="presParOf" srcId="{E871E89C-80D7-4F0A-8922-8A5681645FDB}" destId="{04E928DE-2D84-4B05-AF16-26378F1DD48E}" srcOrd="11" destOrd="0" presId="urn:microsoft.com/office/officeart/2005/8/layout/chevron2"/>
    <dgm:cxn modelId="{685E7B1F-1B0B-4981-995E-AA4D130C0A74}" type="presParOf" srcId="{E871E89C-80D7-4F0A-8922-8A5681645FDB}" destId="{2B43128A-1926-4FE6-B697-7A4067A38CB6}" srcOrd="12" destOrd="0" presId="urn:microsoft.com/office/officeart/2005/8/layout/chevron2"/>
    <dgm:cxn modelId="{5F6A4425-6420-4759-AC37-D5F2E2F025A3}" type="presParOf" srcId="{2B43128A-1926-4FE6-B697-7A4067A38CB6}" destId="{6C89F4BB-F1DD-4C6C-93D5-089F34D18068}" srcOrd="0" destOrd="0" presId="urn:microsoft.com/office/officeart/2005/8/layout/chevron2"/>
    <dgm:cxn modelId="{11CE7711-491E-4F15-8592-F5B1905DD793}" type="presParOf" srcId="{2B43128A-1926-4FE6-B697-7A4067A38CB6}" destId="{FB9ACBE3-A97D-4BDE-9D7B-6B3E65460917}" srcOrd="1" destOrd="0" presId="urn:microsoft.com/office/officeart/2005/8/layout/chevron2"/>
    <dgm:cxn modelId="{0B80A173-F420-419D-A804-4A6DD0D89F6A}" type="presParOf" srcId="{E871E89C-80D7-4F0A-8922-8A5681645FDB}" destId="{3E368D73-4C9C-4D7A-B749-0046326E78A6}" srcOrd="13" destOrd="0" presId="urn:microsoft.com/office/officeart/2005/8/layout/chevron2"/>
    <dgm:cxn modelId="{0301FF6A-A153-4428-9B5C-3B3971A0C98D}" type="presParOf" srcId="{E871E89C-80D7-4F0A-8922-8A5681645FDB}" destId="{3D97FBE0-4DCF-41B4-ACB4-6A2713CFAF54}" srcOrd="14" destOrd="0" presId="urn:microsoft.com/office/officeart/2005/8/layout/chevron2"/>
    <dgm:cxn modelId="{041BFD0D-E916-4307-8914-208E75C790B3}" type="presParOf" srcId="{3D97FBE0-4DCF-41B4-ACB4-6A2713CFAF54}" destId="{202C9E53-3A15-4622-BEB4-9BA36DAFBB17}" srcOrd="0" destOrd="0" presId="urn:microsoft.com/office/officeart/2005/8/layout/chevron2"/>
    <dgm:cxn modelId="{67F63344-16B4-4174-A967-392131ED6784}" type="presParOf" srcId="{3D97FBE0-4DCF-41B4-ACB4-6A2713CFAF54}" destId="{7EC38564-6C86-4447-B771-83A07664C652}" srcOrd="1" destOrd="0" presId="urn:microsoft.com/office/officeart/2005/8/layout/chevron2"/>
    <dgm:cxn modelId="{7F79B56D-3307-4217-9669-6471DE40C4A2}" type="presParOf" srcId="{E871E89C-80D7-4F0A-8922-8A5681645FDB}" destId="{70B0A7E4-73C9-42B4-8E15-4D1FF44D184A}" srcOrd="15" destOrd="0" presId="urn:microsoft.com/office/officeart/2005/8/layout/chevron2"/>
    <dgm:cxn modelId="{7C321F49-B7D9-4BE5-B8E9-2126D7281734}" type="presParOf" srcId="{E871E89C-80D7-4F0A-8922-8A5681645FDB}" destId="{1287BB46-165B-43E7-97BD-A86F32919C87}" srcOrd="16" destOrd="0" presId="urn:microsoft.com/office/officeart/2005/8/layout/chevron2"/>
    <dgm:cxn modelId="{A1920E76-5B57-4E5C-B6D8-394965B17781}" type="presParOf" srcId="{1287BB46-165B-43E7-97BD-A86F32919C87}" destId="{FEE4AD49-0A12-45DC-A100-E9CC252AF035}" srcOrd="0" destOrd="0" presId="urn:microsoft.com/office/officeart/2005/8/layout/chevron2"/>
    <dgm:cxn modelId="{3ECC02B5-F531-494C-A28E-820415CEE347}" type="presParOf" srcId="{1287BB46-165B-43E7-97BD-A86F32919C87}" destId="{2D7BFB67-EAF5-48FD-8906-36B7A003C98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12C216-1B1F-4B93-B2DA-64A09DE868CF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E22583B-C8B9-4F33-8BF8-E7A106050265}">
      <dgm:prSet phldrT="[Текст]"/>
      <dgm:spPr/>
      <dgm:t>
        <a:bodyPr/>
        <a:lstStyle/>
        <a:p>
          <a:r>
            <a:rPr lang="uk-UA" dirty="0"/>
            <a:t>1 ЕТАП</a:t>
          </a:r>
        </a:p>
      </dgm:t>
    </dgm:pt>
    <dgm:pt modelId="{43A0EE06-4709-445A-924D-C581E51AD286}" type="parTrans" cxnId="{4639E949-F7E6-4930-8C87-88862194467C}">
      <dgm:prSet/>
      <dgm:spPr/>
      <dgm:t>
        <a:bodyPr/>
        <a:lstStyle/>
        <a:p>
          <a:endParaRPr lang="uk-UA"/>
        </a:p>
      </dgm:t>
    </dgm:pt>
    <dgm:pt modelId="{920BD81B-50EF-4EED-B341-B68AEEF40CBA}" type="sibTrans" cxnId="{4639E949-F7E6-4930-8C87-88862194467C}">
      <dgm:prSet/>
      <dgm:spPr/>
      <dgm:t>
        <a:bodyPr/>
        <a:lstStyle/>
        <a:p>
          <a:endParaRPr lang="uk-UA"/>
        </a:p>
      </dgm:t>
    </dgm:pt>
    <dgm:pt modelId="{5CC12DA1-1D0D-4483-8E72-747B3550EECB}">
      <dgm:prSet phldrT="[Текст]"/>
      <dgm:spPr/>
      <dgm:t>
        <a:bodyPr/>
        <a:lstStyle/>
        <a:p>
          <a:r>
            <a:rPr lang="uk-UA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Підготовка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подання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дисертації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uk-UA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наукових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публікацій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та 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відповідних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документів</a:t>
          </a:r>
          <a:endParaRPr lang="uk-UA" dirty="0"/>
        </a:p>
      </dgm:t>
    </dgm:pt>
    <dgm:pt modelId="{6EB09961-010F-4C91-996C-5E0E8A9AF7EA}" type="parTrans" cxnId="{AE9FB938-5B33-4F27-8017-4924FCD3C3CB}">
      <dgm:prSet/>
      <dgm:spPr/>
      <dgm:t>
        <a:bodyPr/>
        <a:lstStyle/>
        <a:p>
          <a:endParaRPr lang="uk-UA"/>
        </a:p>
      </dgm:t>
    </dgm:pt>
    <dgm:pt modelId="{6B3C78F4-8225-47B6-94EC-70F6CE6F8C01}" type="sibTrans" cxnId="{AE9FB938-5B33-4F27-8017-4924FCD3C3CB}">
      <dgm:prSet/>
      <dgm:spPr/>
      <dgm:t>
        <a:bodyPr/>
        <a:lstStyle/>
        <a:p>
          <a:endParaRPr lang="uk-UA"/>
        </a:p>
      </dgm:t>
    </dgm:pt>
    <dgm:pt modelId="{2A6BB685-695A-45DD-8B1D-688D70D5892C}">
      <dgm:prSet phldrT="[Текст]"/>
      <dgm:spPr/>
      <dgm:t>
        <a:bodyPr/>
        <a:lstStyle/>
        <a:p>
          <a:r>
            <a:rPr lang="uk-UA" dirty="0"/>
            <a:t>2 ЕТАП</a:t>
          </a:r>
        </a:p>
      </dgm:t>
    </dgm:pt>
    <dgm:pt modelId="{762EBE94-99CB-474D-945E-9C1B6AC997BF}" type="parTrans" cxnId="{E62267AD-D572-4076-AECF-BB7517883D9F}">
      <dgm:prSet/>
      <dgm:spPr/>
      <dgm:t>
        <a:bodyPr/>
        <a:lstStyle/>
        <a:p>
          <a:endParaRPr lang="uk-UA"/>
        </a:p>
      </dgm:t>
    </dgm:pt>
    <dgm:pt modelId="{9DA86DC2-0C9F-4676-A2B8-53D34C697AF4}" type="sibTrans" cxnId="{E62267AD-D572-4076-AECF-BB7517883D9F}">
      <dgm:prSet/>
      <dgm:spPr/>
      <dgm:t>
        <a:bodyPr/>
        <a:lstStyle/>
        <a:p>
          <a:endParaRPr lang="uk-UA"/>
        </a:p>
      </dgm:t>
    </dgm:pt>
    <dgm:pt modelId="{C3B51A89-673A-4111-8E05-B02ACC1ADF73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Проведення презентації наукових результатів</a:t>
          </a:r>
          <a:endParaRPr lang="uk-UA" dirty="0"/>
        </a:p>
      </dgm:t>
    </dgm:pt>
    <dgm:pt modelId="{785A5AFF-D238-4D8B-9E79-6FD219D25217}" type="parTrans" cxnId="{873280AB-A30F-4EE0-A634-1642E05E477B}">
      <dgm:prSet/>
      <dgm:spPr/>
      <dgm:t>
        <a:bodyPr/>
        <a:lstStyle/>
        <a:p>
          <a:endParaRPr lang="uk-UA"/>
        </a:p>
      </dgm:t>
    </dgm:pt>
    <dgm:pt modelId="{2708935D-144C-4911-AF49-2A35620C27F8}" type="sibTrans" cxnId="{873280AB-A30F-4EE0-A634-1642E05E477B}">
      <dgm:prSet/>
      <dgm:spPr/>
      <dgm:t>
        <a:bodyPr/>
        <a:lstStyle/>
        <a:p>
          <a:endParaRPr lang="uk-UA"/>
        </a:p>
      </dgm:t>
    </dgm:pt>
    <dgm:pt modelId="{0068B434-508B-42E6-A1E7-2E81346DCCE2}">
      <dgm:prSet phldrT="[Текст]"/>
      <dgm:spPr/>
      <dgm:t>
        <a:bodyPr/>
        <a:lstStyle/>
        <a:p>
          <a:r>
            <a:rPr lang="uk-UA" dirty="0"/>
            <a:t>3 ЕТАП</a:t>
          </a:r>
        </a:p>
      </dgm:t>
    </dgm:pt>
    <dgm:pt modelId="{B5358658-DAD5-499F-992B-82E55A3E5302}" type="parTrans" cxnId="{6A2B860B-D33E-4518-9261-9B5274828DB3}">
      <dgm:prSet/>
      <dgm:spPr/>
      <dgm:t>
        <a:bodyPr/>
        <a:lstStyle/>
        <a:p>
          <a:endParaRPr lang="uk-UA"/>
        </a:p>
      </dgm:t>
    </dgm:pt>
    <dgm:pt modelId="{B1AEB9FB-E04D-489C-A010-5BCC778ADFD3}" type="sibTrans" cxnId="{6A2B860B-D33E-4518-9261-9B5274828DB3}">
      <dgm:prSet/>
      <dgm:spPr/>
      <dgm:t>
        <a:bodyPr/>
        <a:lstStyle/>
        <a:p>
          <a:endParaRPr lang="uk-UA"/>
        </a:p>
      </dgm:t>
    </dgm:pt>
    <dgm:pt modelId="{0BA1CC46-860B-4CD1-90D7-ADD8C3AAA488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Завантаження всіх даних в систему НАЗЯВО</a:t>
          </a:r>
          <a:endParaRPr lang="uk-UA" dirty="0"/>
        </a:p>
      </dgm:t>
    </dgm:pt>
    <dgm:pt modelId="{B4921491-9292-4CE4-89A2-4C4D280E2F13}" type="parTrans" cxnId="{BB899E45-7018-4B6A-B5C6-DEED79ACEB94}">
      <dgm:prSet/>
      <dgm:spPr/>
      <dgm:t>
        <a:bodyPr/>
        <a:lstStyle/>
        <a:p>
          <a:endParaRPr lang="uk-UA"/>
        </a:p>
      </dgm:t>
    </dgm:pt>
    <dgm:pt modelId="{EED352A6-94A2-4FC8-81A9-5A159B095F53}" type="sibTrans" cxnId="{BB899E45-7018-4B6A-B5C6-DEED79ACEB94}">
      <dgm:prSet/>
      <dgm:spPr/>
      <dgm:t>
        <a:bodyPr/>
        <a:lstStyle/>
        <a:p>
          <a:endParaRPr lang="uk-UA"/>
        </a:p>
      </dgm:t>
    </dgm:pt>
    <dgm:pt modelId="{E3557D9F-C881-42A6-94B8-05D4CF5DA965}">
      <dgm:prSet phldrT="[Текст]"/>
      <dgm:spPr/>
      <dgm:t>
        <a:bodyPr/>
        <a:lstStyle/>
        <a:p>
          <a:r>
            <a:rPr lang="uk-UA" dirty="0"/>
            <a:t>4 ЕТАП</a:t>
          </a:r>
        </a:p>
      </dgm:t>
    </dgm:pt>
    <dgm:pt modelId="{027FACAA-6160-4CE4-9942-55A2C889DE85}" type="parTrans" cxnId="{64B40006-676E-4A83-8D3A-738E47270EEE}">
      <dgm:prSet/>
      <dgm:spPr/>
      <dgm:t>
        <a:bodyPr/>
        <a:lstStyle/>
        <a:p>
          <a:endParaRPr lang="uk-UA"/>
        </a:p>
      </dgm:t>
    </dgm:pt>
    <dgm:pt modelId="{EEEA011B-2A5C-4C49-B83E-E956A1D7C22F}" type="sibTrans" cxnId="{64B40006-676E-4A83-8D3A-738E47270EEE}">
      <dgm:prSet/>
      <dgm:spPr/>
      <dgm:t>
        <a:bodyPr/>
        <a:lstStyle/>
        <a:p>
          <a:endParaRPr lang="uk-UA"/>
        </a:p>
      </dgm:t>
    </dgm:pt>
    <dgm:pt modelId="{E0FB7ECE-9F76-456F-A1E5-354E95A79B9A}">
      <dgm:prSet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Надання документів передбачених даним етапом</a:t>
          </a:r>
        </a:p>
      </dgm:t>
    </dgm:pt>
    <dgm:pt modelId="{4E5C071F-F88A-4B3C-8378-7790CC88AF56}" type="parTrans" cxnId="{AE5233FC-F29D-4E30-B47F-3F20BAD960B7}">
      <dgm:prSet/>
      <dgm:spPr/>
      <dgm:t>
        <a:bodyPr/>
        <a:lstStyle/>
        <a:p>
          <a:endParaRPr lang="uk-UA"/>
        </a:p>
      </dgm:t>
    </dgm:pt>
    <dgm:pt modelId="{BD44A2F6-43A3-48C9-9253-3D0932958296}" type="sibTrans" cxnId="{AE5233FC-F29D-4E30-B47F-3F20BAD960B7}">
      <dgm:prSet/>
      <dgm:spPr/>
      <dgm:t>
        <a:bodyPr/>
        <a:lstStyle/>
        <a:p>
          <a:endParaRPr lang="uk-UA"/>
        </a:p>
      </dgm:t>
    </dgm:pt>
    <dgm:pt modelId="{24B4D7DF-51D1-480F-98A1-E725966AB765}">
      <dgm:prSet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Затвердження складу РСВР</a:t>
          </a:r>
        </a:p>
      </dgm:t>
    </dgm:pt>
    <dgm:pt modelId="{2898FC5C-EE48-4D5D-9283-47E30DC247BA}" type="parTrans" cxnId="{0EF4F1E3-853B-4B11-8A65-9594E831940D}">
      <dgm:prSet/>
      <dgm:spPr/>
      <dgm:t>
        <a:bodyPr/>
        <a:lstStyle/>
        <a:p>
          <a:endParaRPr lang="uk-UA"/>
        </a:p>
      </dgm:t>
    </dgm:pt>
    <dgm:pt modelId="{4B258DDF-0A48-494B-BEA2-B12E943968FB}" type="sibTrans" cxnId="{0EF4F1E3-853B-4B11-8A65-9594E831940D}">
      <dgm:prSet/>
      <dgm:spPr/>
      <dgm:t>
        <a:bodyPr/>
        <a:lstStyle/>
        <a:p>
          <a:endParaRPr lang="uk-UA"/>
        </a:p>
      </dgm:t>
    </dgm:pt>
    <dgm:pt modelId="{CC078748-852F-4E99-A80C-074C378F1BA5}">
      <dgm:prSet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Внесення в </a:t>
          </a:r>
          <a:r>
            <a:rPr lang="uk-UA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Державну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наукову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установу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Український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інститут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науково-технічної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експертизи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uk-UA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інформації</a:t>
          </a: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5BBC92FE-3CF4-41CB-BD7A-8BEB047227AA}" type="parTrans" cxnId="{FF3E0B0D-BBCD-4D45-BBD8-829092569D5E}">
      <dgm:prSet/>
      <dgm:spPr/>
      <dgm:t>
        <a:bodyPr/>
        <a:lstStyle/>
        <a:p>
          <a:endParaRPr lang="uk-UA"/>
        </a:p>
      </dgm:t>
    </dgm:pt>
    <dgm:pt modelId="{7CBF3CBD-E4EA-4022-8ADA-4A56F482E2A5}" type="sibTrans" cxnId="{FF3E0B0D-BBCD-4D45-BBD8-829092569D5E}">
      <dgm:prSet/>
      <dgm:spPr/>
      <dgm:t>
        <a:bodyPr/>
        <a:lstStyle/>
        <a:p>
          <a:endParaRPr lang="uk-UA"/>
        </a:p>
      </dgm:t>
    </dgm:pt>
    <dgm:pt modelId="{03119C2C-FC9C-424C-A18E-9D62C71C1286}">
      <dgm:prSet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Внесення інформації на офіційний сайт ДВНЗ «УжНУ»</a:t>
          </a:r>
        </a:p>
      </dgm:t>
    </dgm:pt>
    <dgm:pt modelId="{E8B66CEF-D4A8-42B0-BD0F-4AC94E67E284}" type="parTrans" cxnId="{ED893DFB-2D55-4E19-B060-1875DEB69C5E}">
      <dgm:prSet/>
      <dgm:spPr/>
      <dgm:t>
        <a:bodyPr/>
        <a:lstStyle/>
        <a:p>
          <a:endParaRPr lang="uk-UA"/>
        </a:p>
      </dgm:t>
    </dgm:pt>
    <dgm:pt modelId="{32BE7714-BFB0-423B-9F1F-3B75B5517D62}" type="sibTrans" cxnId="{ED893DFB-2D55-4E19-B060-1875DEB69C5E}">
      <dgm:prSet/>
      <dgm:spPr/>
      <dgm:t>
        <a:bodyPr/>
        <a:lstStyle/>
        <a:p>
          <a:endParaRPr lang="uk-UA"/>
        </a:p>
      </dgm:t>
    </dgm:pt>
    <dgm:pt modelId="{E18D5D8A-21E4-4BB6-B640-A4433833AC75}">
      <dgm:prSet/>
      <dgm:spPr/>
      <dgm:t>
        <a:bodyPr/>
        <a:lstStyle/>
        <a:p>
          <a:r>
            <a:rPr lang="uk-UA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Перевірка РСВР МОН</a:t>
          </a:r>
        </a:p>
      </dgm:t>
    </dgm:pt>
    <dgm:pt modelId="{9A76E8B3-A788-44BF-B552-7367B85110DA}" type="parTrans" cxnId="{6AA31A98-EFEA-42DC-9F9B-EFA1A49120D2}">
      <dgm:prSet/>
      <dgm:spPr/>
      <dgm:t>
        <a:bodyPr/>
        <a:lstStyle/>
        <a:p>
          <a:endParaRPr lang="uk-UA"/>
        </a:p>
      </dgm:t>
    </dgm:pt>
    <dgm:pt modelId="{F6187CA1-D276-4B77-A70A-AE1BEC859C23}" type="sibTrans" cxnId="{6AA31A98-EFEA-42DC-9F9B-EFA1A49120D2}">
      <dgm:prSet/>
      <dgm:spPr/>
      <dgm:t>
        <a:bodyPr/>
        <a:lstStyle/>
        <a:p>
          <a:endParaRPr lang="uk-UA"/>
        </a:p>
      </dgm:t>
    </dgm:pt>
    <dgm:pt modelId="{8C170FFD-A57C-4189-B912-03ACF857B243}">
      <dgm:prSet/>
      <dgm:spPr/>
      <dgm:t>
        <a:bodyPr/>
        <a:lstStyle/>
        <a:p>
          <a:r>
            <a:rPr lang="uk-UA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Отримання відгуків та рецензій</a:t>
          </a:r>
        </a:p>
      </dgm:t>
    </dgm:pt>
    <dgm:pt modelId="{D955E59D-85EB-4FF0-931A-8E5D78C972F5}" type="parTrans" cxnId="{9CEA2881-4130-418D-B4C7-2F065C0CEC4B}">
      <dgm:prSet/>
      <dgm:spPr/>
      <dgm:t>
        <a:bodyPr/>
        <a:lstStyle/>
        <a:p>
          <a:endParaRPr lang="uk-UA"/>
        </a:p>
      </dgm:t>
    </dgm:pt>
    <dgm:pt modelId="{86F8D9A8-1C8B-461A-8AC2-E59D24DDB4FE}" type="sibTrans" cxnId="{9CEA2881-4130-418D-B4C7-2F065C0CEC4B}">
      <dgm:prSet/>
      <dgm:spPr/>
      <dgm:t>
        <a:bodyPr/>
        <a:lstStyle/>
        <a:p>
          <a:endParaRPr lang="uk-UA"/>
        </a:p>
      </dgm:t>
    </dgm:pt>
    <dgm:pt modelId="{7DBC6440-A8FA-4A94-A407-CFFE16BFBC27}">
      <dgm:prSet/>
      <dgm:spPr/>
      <dgm:t>
        <a:bodyPr/>
        <a:lstStyle/>
        <a:p>
          <a:r>
            <a:rPr lang="uk-UA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Затвердження дати захисту дисертації</a:t>
          </a:r>
        </a:p>
      </dgm:t>
    </dgm:pt>
    <dgm:pt modelId="{AC7C37D6-8FCF-4FF0-AC16-2FBFC4FDFD13}" type="parTrans" cxnId="{F5BC060B-F7D0-4A65-86A8-680815096A80}">
      <dgm:prSet/>
      <dgm:spPr/>
      <dgm:t>
        <a:bodyPr/>
        <a:lstStyle/>
        <a:p>
          <a:endParaRPr lang="uk-UA"/>
        </a:p>
      </dgm:t>
    </dgm:pt>
    <dgm:pt modelId="{B27FA672-708D-4442-AA20-6EE53DB222A7}" type="sibTrans" cxnId="{F5BC060B-F7D0-4A65-86A8-680815096A80}">
      <dgm:prSet/>
      <dgm:spPr/>
      <dgm:t>
        <a:bodyPr/>
        <a:lstStyle/>
        <a:p>
          <a:endParaRPr lang="uk-UA"/>
        </a:p>
      </dgm:t>
    </dgm:pt>
    <dgm:pt modelId="{915591D4-9604-4DD8-A02B-99BA73DC88B1}" type="pres">
      <dgm:prSet presAssocID="{4912C216-1B1F-4B93-B2DA-64A09DE868CF}" presName="linearFlow" presStyleCnt="0">
        <dgm:presLayoutVars>
          <dgm:dir/>
          <dgm:animLvl val="lvl"/>
          <dgm:resizeHandles val="exact"/>
        </dgm:presLayoutVars>
      </dgm:prSet>
      <dgm:spPr/>
    </dgm:pt>
    <dgm:pt modelId="{2ADD7D10-D7FC-40FC-8CB5-9A9862050F33}" type="pres">
      <dgm:prSet presAssocID="{AE22583B-C8B9-4F33-8BF8-E7A106050265}" presName="composite" presStyleCnt="0"/>
      <dgm:spPr/>
    </dgm:pt>
    <dgm:pt modelId="{0EAC56A4-5943-45CE-ABC4-01E9B342DFA5}" type="pres">
      <dgm:prSet presAssocID="{AE22583B-C8B9-4F33-8BF8-E7A106050265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09116DC-7248-479C-96B4-B6772CE2A6E5}" type="pres">
      <dgm:prSet presAssocID="{AE22583B-C8B9-4F33-8BF8-E7A106050265}" presName="parSh" presStyleLbl="node1" presStyleIdx="0" presStyleCnt="4"/>
      <dgm:spPr/>
    </dgm:pt>
    <dgm:pt modelId="{50B4DB5E-0940-4D48-BF6C-5C09AE5CBA14}" type="pres">
      <dgm:prSet presAssocID="{AE22583B-C8B9-4F33-8BF8-E7A106050265}" presName="desTx" presStyleLbl="fgAcc1" presStyleIdx="0" presStyleCnt="4">
        <dgm:presLayoutVars>
          <dgm:bulletEnabled val="1"/>
        </dgm:presLayoutVars>
      </dgm:prSet>
      <dgm:spPr/>
    </dgm:pt>
    <dgm:pt modelId="{24D0EB94-1801-4B7F-AF09-4E66A846ED2B}" type="pres">
      <dgm:prSet presAssocID="{920BD81B-50EF-4EED-B341-B68AEEF40CBA}" presName="sibTrans" presStyleLbl="sibTrans2D1" presStyleIdx="0" presStyleCnt="3"/>
      <dgm:spPr/>
    </dgm:pt>
    <dgm:pt modelId="{353B8C7E-199D-43EB-929F-3A47A3FBECD8}" type="pres">
      <dgm:prSet presAssocID="{920BD81B-50EF-4EED-B341-B68AEEF40CBA}" presName="connTx" presStyleLbl="sibTrans2D1" presStyleIdx="0" presStyleCnt="3"/>
      <dgm:spPr/>
    </dgm:pt>
    <dgm:pt modelId="{D1759948-F4BC-4884-93E5-DB63743279E1}" type="pres">
      <dgm:prSet presAssocID="{2A6BB685-695A-45DD-8B1D-688D70D5892C}" presName="composite" presStyleCnt="0"/>
      <dgm:spPr/>
    </dgm:pt>
    <dgm:pt modelId="{29D60E28-0B4A-44A9-9E00-3AD0518FF5BA}" type="pres">
      <dgm:prSet presAssocID="{2A6BB685-695A-45DD-8B1D-688D70D5892C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EC5D7DA-FD5C-488A-B2EE-37891C11139D}" type="pres">
      <dgm:prSet presAssocID="{2A6BB685-695A-45DD-8B1D-688D70D5892C}" presName="parSh" presStyleLbl="node1" presStyleIdx="1" presStyleCnt="4"/>
      <dgm:spPr/>
    </dgm:pt>
    <dgm:pt modelId="{FB2A6296-F286-476A-AE3E-44AC914AAA3D}" type="pres">
      <dgm:prSet presAssocID="{2A6BB685-695A-45DD-8B1D-688D70D5892C}" presName="desTx" presStyleLbl="fgAcc1" presStyleIdx="1" presStyleCnt="4">
        <dgm:presLayoutVars>
          <dgm:bulletEnabled val="1"/>
        </dgm:presLayoutVars>
      </dgm:prSet>
      <dgm:spPr/>
    </dgm:pt>
    <dgm:pt modelId="{73697F58-23FE-42D5-A268-DE605E4A887E}" type="pres">
      <dgm:prSet presAssocID="{9DA86DC2-0C9F-4676-A2B8-53D34C697AF4}" presName="sibTrans" presStyleLbl="sibTrans2D1" presStyleIdx="1" presStyleCnt="3"/>
      <dgm:spPr/>
    </dgm:pt>
    <dgm:pt modelId="{58007FED-5956-4BB6-9B94-A4E5C65952D8}" type="pres">
      <dgm:prSet presAssocID="{9DA86DC2-0C9F-4676-A2B8-53D34C697AF4}" presName="connTx" presStyleLbl="sibTrans2D1" presStyleIdx="1" presStyleCnt="3"/>
      <dgm:spPr/>
    </dgm:pt>
    <dgm:pt modelId="{72635576-FF99-4719-B447-995C3C8C3BB6}" type="pres">
      <dgm:prSet presAssocID="{0068B434-508B-42E6-A1E7-2E81346DCCE2}" presName="composite" presStyleCnt="0"/>
      <dgm:spPr/>
    </dgm:pt>
    <dgm:pt modelId="{E8A3FA6D-465E-4AE7-9A33-E1F8DDC8BD3D}" type="pres">
      <dgm:prSet presAssocID="{0068B434-508B-42E6-A1E7-2E81346DCCE2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0186DC0-9042-42D9-A3A4-1385A17936E2}" type="pres">
      <dgm:prSet presAssocID="{0068B434-508B-42E6-A1E7-2E81346DCCE2}" presName="parSh" presStyleLbl="node1" presStyleIdx="2" presStyleCnt="4"/>
      <dgm:spPr/>
    </dgm:pt>
    <dgm:pt modelId="{74D9BF86-FF14-4BCE-9160-3F2AFE5CD77D}" type="pres">
      <dgm:prSet presAssocID="{0068B434-508B-42E6-A1E7-2E81346DCCE2}" presName="desTx" presStyleLbl="fgAcc1" presStyleIdx="2" presStyleCnt="4">
        <dgm:presLayoutVars>
          <dgm:bulletEnabled val="1"/>
        </dgm:presLayoutVars>
      </dgm:prSet>
      <dgm:spPr/>
    </dgm:pt>
    <dgm:pt modelId="{33BFCBAC-1233-45FA-A295-E9C3EF222B2E}" type="pres">
      <dgm:prSet presAssocID="{B1AEB9FB-E04D-489C-A010-5BCC778ADFD3}" presName="sibTrans" presStyleLbl="sibTrans2D1" presStyleIdx="2" presStyleCnt="3"/>
      <dgm:spPr/>
    </dgm:pt>
    <dgm:pt modelId="{A17EB3D8-E7E5-437A-9676-1BD45AD71EC1}" type="pres">
      <dgm:prSet presAssocID="{B1AEB9FB-E04D-489C-A010-5BCC778ADFD3}" presName="connTx" presStyleLbl="sibTrans2D1" presStyleIdx="2" presStyleCnt="3"/>
      <dgm:spPr/>
    </dgm:pt>
    <dgm:pt modelId="{3856F772-457A-43A3-8EAA-FBC1E27639E6}" type="pres">
      <dgm:prSet presAssocID="{E3557D9F-C881-42A6-94B8-05D4CF5DA965}" presName="composite" presStyleCnt="0"/>
      <dgm:spPr/>
    </dgm:pt>
    <dgm:pt modelId="{7CB16160-5D74-4189-93EB-17BA3EF60807}" type="pres">
      <dgm:prSet presAssocID="{E3557D9F-C881-42A6-94B8-05D4CF5DA965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A2A1694-FFB8-44B0-B35C-F452EAD1596C}" type="pres">
      <dgm:prSet presAssocID="{E3557D9F-C881-42A6-94B8-05D4CF5DA965}" presName="parSh" presStyleLbl="node1" presStyleIdx="3" presStyleCnt="4"/>
      <dgm:spPr/>
    </dgm:pt>
    <dgm:pt modelId="{B5485713-80C5-4B46-B2A3-09A3A439D779}" type="pres">
      <dgm:prSet presAssocID="{E3557D9F-C881-42A6-94B8-05D4CF5DA965}" presName="desTx" presStyleLbl="fgAcc1" presStyleIdx="3" presStyleCnt="4">
        <dgm:presLayoutVars>
          <dgm:bulletEnabled val="1"/>
        </dgm:presLayoutVars>
      </dgm:prSet>
      <dgm:spPr/>
    </dgm:pt>
  </dgm:ptLst>
  <dgm:cxnLst>
    <dgm:cxn modelId="{64B40006-676E-4A83-8D3A-738E47270EEE}" srcId="{4912C216-1B1F-4B93-B2DA-64A09DE868CF}" destId="{E3557D9F-C881-42A6-94B8-05D4CF5DA965}" srcOrd="3" destOrd="0" parTransId="{027FACAA-6160-4CE4-9942-55A2C889DE85}" sibTransId="{EEEA011B-2A5C-4C49-B83E-E956A1D7C22F}"/>
    <dgm:cxn modelId="{F5BC060B-F7D0-4A65-86A8-680815096A80}" srcId="{E3557D9F-C881-42A6-94B8-05D4CF5DA965}" destId="{7DBC6440-A8FA-4A94-A407-CFFE16BFBC27}" srcOrd="2" destOrd="0" parTransId="{AC7C37D6-8FCF-4FF0-AC16-2FBFC4FDFD13}" sibTransId="{B27FA672-708D-4442-AA20-6EE53DB222A7}"/>
    <dgm:cxn modelId="{6A2B860B-D33E-4518-9261-9B5274828DB3}" srcId="{4912C216-1B1F-4B93-B2DA-64A09DE868CF}" destId="{0068B434-508B-42E6-A1E7-2E81346DCCE2}" srcOrd="2" destOrd="0" parTransId="{B5358658-DAD5-499F-992B-82E55A3E5302}" sibTransId="{B1AEB9FB-E04D-489C-A010-5BCC778ADFD3}"/>
    <dgm:cxn modelId="{FF3E0B0D-BBCD-4D45-BBD8-829092569D5E}" srcId="{0068B434-508B-42E6-A1E7-2E81346DCCE2}" destId="{CC078748-852F-4E99-A80C-074C378F1BA5}" srcOrd="1" destOrd="0" parTransId="{5BBC92FE-3CF4-41CB-BD7A-8BEB047227AA}" sibTransId="{7CBF3CBD-E4EA-4022-8ADA-4A56F482E2A5}"/>
    <dgm:cxn modelId="{5231F518-E083-4B7D-BB2A-F37979650953}" type="presOf" srcId="{9DA86DC2-0C9F-4676-A2B8-53D34C697AF4}" destId="{58007FED-5956-4BB6-9B94-A4E5C65952D8}" srcOrd="1" destOrd="0" presId="urn:microsoft.com/office/officeart/2005/8/layout/process3"/>
    <dgm:cxn modelId="{0D07A81E-1713-4273-BB97-D62251A697B7}" type="presOf" srcId="{C3B51A89-673A-4111-8E05-B02ACC1ADF73}" destId="{FB2A6296-F286-476A-AE3E-44AC914AAA3D}" srcOrd="0" destOrd="0" presId="urn:microsoft.com/office/officeart/2005/8/layout/process3"/>
    <dgm:cxn modelId="{4EAEDF1E-8421-43CF-AE94-25C766CCA33F}" type="presOf" srcId="{2A6BB685-695A-45DD-8B1D-688D70D5892C}" destId="{29D60E28-0B4A-44A9-9E00-3AD0518FF5BA}" srcOrd="0" destOrd="0" presId="urn:microsoft.com/office/officeart/2005/8/layout/process3"/>
    <dgm:cxn modelId="{7E48B321-2614-4C47-BBE8-284EC477B01C}" type="presOf" srcId="{920BD81B-50EF-4EED-B341-B68AEEF40CBA}" destId="{353B8C7E-199D-43EB-929F-3A47A3FBECD8}" srcOrd="1" destOrd="0" presId="urn:microsoft.com/office/officeart/2005/8/layout/process3"/>
    <dgm:cxn modelId="{2955BD23-2FB9-494C-911E-2BD2687F1038}" type="presOf" srcId="{E0FB7ECE-9F76-456F-A1E5-354E95A79B9A}" destId="{FB2A6296-F286-476A-AE3E-44AC914AAA3D}" srcOrd="0" destOrd="1" presId="urn:microsoft.com/office/officeart/2005/8/layout/process3"/>
    <dgm:cxn modelId="{1462B027-E790-4BD9-832C-84216FA61EF6}" type="presOf" srcId="{7DBC6440-A8FA-4A94-A407-CFFE16BFBC27}" destId="{B5485713-80C5-4B46-B2A3-09A3A439D779}" srcOrd="0" destOrd="2" presId="urn:microsoft.com/office/officeart/2005/8/layout/process3"/>
    <dgm:cxn modelId="{AE9FB938-5B33-4F27-8017-4924FCD3C3CB}" srcId="{AE22583B-C8B9-4F33-8BF8-E7A106050265}" destId="{5CC12DA1-1D0D-4483-8E72-747B3550EECB}" srcOrd="0" destOrd="0" parTransId="{6EB09961-010F-4C91-996C-5E0E8A9AF7EA}" sibTransId="{6B3C78F4-8225-47B6-94EC-70F6CE6F8C01}"/>
    <dgm:cxn modelId="{E38E8D5D-DB98-4529-A165-145B0C6C5866}" type="presOf" srcId="{0068B434-508B-42E6-A1E7-2E81346DCCE2}" destId="{10186DC0-9042-42D9-A3A4-1385A17936E2}" srcOrd="1" destOrd="0" presId="urn:microsoft.com/office/officeart/2005/8/layout/process3"/>
    <dgm:cxn modelId="{BB899E45-7018-4B6A-B5C6-DEED79ACEB94}" srcId="{0068B434-508B-42E6-A1E7-2E81346DCCE2}" destId="{0BA1CC46-860B-4CD1-90D7-ADD8C3AAA488}" srcOrd="0" destOrd="0" parTransId="{B4921491-9292-4CE4-89A2-4C4D280E2F13}" sibTransId="{EED352A6-94A2-4FC8-81A9-5A159B095F53}"/>
    <dgm:cxn modelId="{4639E949-F7E6-4930-8C87-88862194467C}" srcId="{4912C216-1B1F-4B93-B2DA-64A09DE868CF}" destId="{AE22583B-C8B9-4F33-8BF8-E7A106050265}" srcOrd="0" destOrd="0" parTransId="{43A0EE06-4709-445A-924D-C581E51AD286}" sibTransId="{920BD81B-50EF-4EED-B341-B68AEEF40CBA}"/>
    <dgm:cxn modelId="{80189F5A-866B-4D16-B7EE-44745377BCDF}" type="presOf" srcId="{AE22583B-C8B9-4F33-8BF8-E7A106050265}" destId="{0EAC56A4-5943-45CE-ABC4-01E9B342DFA5}" srcOrd="0" destOrd="0" presId="urn:microsoft.com/office/officeart/2005/8/layout/process3"/>
    <dgm:cxn modelId="{2425CF5A-AB59-4DC8-8E7C-116610D916D3}" type="presOf" srcId="{8C170FFD-A57C-4189-B912-03ACF857B243}" destId="{B5485713-80C5-4B46-B2A3-09A3A439D779}" srcOrd="0" destOrd="1" presId="urn:microsoft.com/office/officeart/2005/8/layout/process3"/>
    <dgm:cxn modelId="{DFB5BF80-89DE-49F7-B423-EE4DE6F32A77}" type="presOf" srcId="{03119C2C-FC9C-424C-A18E-9D62C71C1286}" destId="{74D9BF86-FF14-4BCE-9160-3F2AFE5CD77D}" srcOrd="0" destOrd="2" presId="urn:microsoft.com/office/officeart/2005/8/layout/process3"/>
    <dgm:cxn modelId="{9CEA2881-4130-418D-B4C7-2F065C0CEC4B}" srcId="{E3557D9F-C881-42A6-94B8-05D4CF5DA965}" destId="{8C170FFD-A57C-4189-B912-03ACF857B243}" srcOrd="1" destOrd="0" parTransId="{D955E59D-85EB-4FF0-931A-8E5D78C972F5}" sibTransId="{86F8D9A8-1C8B-461A-8AC2-E59D24DDB4FE}"/>
    <dgm:cxn modelId="{3F2E578B-9C1D-4148-8420-095536A7B9B6}" type="presOf" srcId="{0068B434-508B-42E6-A1E7-2E81346DCCE2}" destId="{E8A3FA6D-465E-4AE7-9A33-E1F8DDC8BD3D}" srcOrd="0" destOrd="0" presId="urn:microsoft.com/office/officeart/2005/8/layout/process3"/>
    <dgm:cxn modelId="{39C7D594-521E-4B13-970F-6EA2C574062D}" type="presOf" srcId="{2A6BB685-695A-45DD-8B1D-688D70D5892C}" destId="{BEC5D7DA-FD5C-488A-B2EE-37891C11139D}" srcOrd="1" destOrd="0" presId="urn:microsoft.com/office/officeart/2005/8/layout/process3"/>
    <dgm:cxn modelId="{6AA31A98-EFEA-42DC-9F9B-EFA1A49120D2}" srcId="{E3557D9F-C881-42A6-94B8-05D4CF5DA965}" destId="{E18D5D8A-21E4-4BB6-B640-A4433833AC75}" srcOrd="0" destOrd="0" parTransId="{9A76E8B3-A788-44BF-B552-7367B85110DA}" sibTransId="{F6187CA1-D276-4B77-A70A-AE1BEC859C23}"/>
    <dgm:cxn modelId="{6F2DD49E-4D7F-4550-A06B-F65A532FCB52}" type="presOf" srcId="{E3557D9F-C881-42A6-94B8-05D4CF5DA965}" destId="{0A2A1694-FFB8-44B0-B35C-F452EAD1596C}" srcOrd="1" destOrd="0" presId="urn:microsoft.com/office/officeart/2005/8/layout/process3"/>
    <dgm:cxn modelId="{AD90789F-C610-4D9A-821B-60FCA0FAE532}" type="presOf" srcId="{9DA86DC2-0C9F-4676-A2B8-53D34C697AF4}" destId="{73697F58-23FE-42D5-A268-DE605E4A887E}" srcOrd="0" destOrd="0" presId="urn:microsoft.com/office/officeart/2005/8/layout/process3"/>
    <dgm:cxn modelId="{1647D6A0-CE66-4B52-9C9F-9406BEDE2E69}" type="presOf" srcId="{B1AEB9FB-E04D-489C-A010-5BCC778ADFD3}" destId="{A17EB3D8-E7E5-437A-9676-1BD45AD71EC1}" srcOrd="1" destOrd="0" presId="urn:microsoft.com/office/officeart/2005/8/layout/process3"/>
    <dgm:cxn modelId="{873280AB-A30F-4EE0-A634-1642E05E477B}" srcId="{2A6BB685-695A-45DD-8B1D-688D70D5892C}" destId="{C3B51A89-673A-4111-8E05-B02ACC1ADF73}" srcOrd="0" destOrd="0" parTransId="{785A5AFF-D238-4D8B-9E79-6FD219D25217}" sibTransId="{2708935D-144C-4911-AF49-2A35620C27F8}"/>
    <dgm:cxn modelId="{E62267AD-D572-4076-AECF-BB7517883D9F}" srcId="{4912C216-1B1F-4B93-B2DA-64A09DE868CF}" destId="{2A6BB685-695A-45DD-8B1D-688D70D5892C}" srcOrd="1" destOrd="0" parTransId="{762EBE94-99CB-474D-945E-9C1B6AC997BF}" sibTransId="{9DA86DC2-0C9F-4676-A2B8-53D34C697AF4}"/>
    <dgm:cxn modelId="{3DFACAB4-7F05-47C7-BC60-D45BC82435A2}" type="presOf" srcId="{E3557D9F-C881-42A6-94B8-05D4CF5DA965}" destId="{7CB16160-5D74-4189-93EB-17BA3EF60807}" srcOrd="0" destOrd="0" presId="urn:microsoft.com/office/officeart/2005/8/layout/process3"/>
    <dgm:cxn modelId="{C33C43B5-45D2-49F3-88BD-1967B5CA66E6}" type="presOf" srcId="{0BA1CC46-860B-4CD1-90D7-ADD8C3AAA488}" destId="{74D9BF86-FF14-4BCE-9160-3F2AFE5CD77D}" srcOrd="0" destOrd="0" presId="urn:microsoft.com/office/officeart/2005/8/layout/process3"/>
    <dgm:cxn modelId="{54E281B6-1FC4-45BF-AC5A-F3F401E50D10}" type="presOf" srcId="{920BD81B-50EF-4EED-B341-B68AEEF40CBA}" destId="{24D0EB94-1801-4B7F-AF09-4E66A846ED2B}" srcOrd="0" destOrd="0" presId="urn:microsoft.com/office/officeart/2005/8/layout/process3"/>
    <dgm:cxn modelId="{6AEA2EBD-8A0F-479F-8FCC-03FCF3791880}" type="presOf" srcId="{AE22583B-C8B9-4F33-8BF8-E7A106050265}" destId="{109116DC-7248-479C-96B4-B6772CE2A6E5}" srcOrd="1" destOrd="0" presId="urn:microsoft.com/office/officeart/2005/8/layout/process3"/>
    <dgm:cxn modelId="{91E7C4C8-236B-43E2-930E-21EB04E2C301}" type="presOf" srcId="{5CC12DA1-1D0D-4483-8E72-747B3550EECB}" destId="{50B4DB5E-0940-4D48-BF6C-5C09AE5CBA14}" srcOrd="0" destOrd="0" presId="urn:microsoft.com/office/officeart/2005/8/layout/process3"/>
    <dgm:cxn modelId="{506951D2-6097-49FB-AB2A-585B716467B5}" type="presOf" srcId="{E18D5D8A-21E4-4BB6-B640-A4433833AC75}" destId="{B5485713-80C5-4B46-B2A3-09A3A439D779}" srcOrd="0" destOrd="0" presId="urn:microsoft.com/office/officeart/2005/8/layout/process3"/>
    <dgm:cxn modelId="{5A81E7D3-672D-425D-BA5D-1FC3D5F88D5B}" type="presOf" srcId="{24B4D7DF-51D1-480F-98A1-E725966AB765}" destId="{FB2A6296-F286-476A-AE3E-44AC914AAA3D}" srcOrd="0" destOrd="2" presId="urn:microsoft.com/office/officeart/2005/8/layout/process3"/>
    <dgm:cxn modelId="{0EF4F1E3-853B-4B11-8A65-9594E831940D}" srcId="{2A6BB685-695A-45DD-8B1D-688D70D5892C}" destId="{24B4D7DF-51D1-480F-98A1-E725966AB765}" srcOrd="2" destOrd="0" parTransId="{2898FC5C-EE48-4D5D-9283-47E30DC247BA}" sibTransId="{4B258DDF-0A48-494B-BEA2-B12E943968FB}"/>
    <dgm:cxn modelId="{C7A911E5-CD4B-4C5B-9014-31D715A3BAAE}" type="presOf" srcId="{B1AEB9FB-E04D-489C-A010-5BCC778ADFD3}" destId="{33BFCBAC-1233-45FA-A295-E9C3EF222B2E}" srcOrd="0" destOrd="0" presId="urn:microsoft.com/office/officeart/2005/8/layout/process3"/>
    <dgm:cxn modelId="{CB6A5CE5-F9B8-4A2E-8EE6-07E4BD16D320}" type="presOf" srcId="{CC078748-852F-4E99-A80C-074C378F1BA5}" destId="{74D9BF86-FF14-4BCE-9160-3F2AFE5CD77D}" srcOrd="0" destOrd="1" presId="urn:microsoft.com/office/officeart/2005/8/layout/process3"/>
    <dgm:cxn modelId="{A50523ED-1E6F-47BD-B481-372ABAA85B38}" type="presOf" srcId="{4912C216-1B1F-4B93-B2DA-64A09DE868CF}" destId="{915591D4-9604-4DD8-A02B-99BA73DC88B1}" srcOrd="0" destOrd="0" presId="urn:microsoft.com/office/officeart/2005/8/layout/process3"/>
    <dgm:cxn modelId="{ED893DFB-2D55-4E19-B060-1875DEB69C5E}" srcId="{0068B434-508B-42E6-A1E7-2E81346DCCE2}" destId="{03119C2C-FC9C-424C-A18E-9D62C71C1286}" srcOrd="2" destOrd="0" parTransId="{E8B66CEF-D4A8-42B0-BD0F-4AC94E67E284}" sibTransId="{32BE7714-BFB0-423B-9F1F-3B75B5517D62}"/>
    <dgm:cxn modelId="{AE5233FC-F29D-4E30-B47F-3F20BAD960B7}" srcId="{2A6BB685-695A-45DD-8B1D-688D70D5892C}" destId="{E0FB7ECE-9F76-456F-A1E5-354E95A79B9A}" srcOrd="1" destOrd="0" parTransId="{4E5C071F-F88A-4B3C-8378-7790CC88AF56}" sibTransId="{BD44A2F6-43A3-48C9-9253-3D0932958296}"/>
    <dgm:cxn modelId="{686CC5B2-0B0E-45AB-AB56-5C2FB0A984AF}" type="presParOf" srcId="{915591D4-9604-4DD8-A02B-99BA73DC88B1}" destId="{2ADD7D10-D7FC-40FC-8CB5-9A9862050F33}" srcOrd="0" destOrd="0" presId="urn:microsoft.com/office/officeart/2005/8/layout/process3"/>
    <dgm:cxn modelId="{483AFD36-7D0D-4C6E-A38E-6D80B4C76C12}" type="presParOf" srcId="{2ADD7D10-D7FC-40FC-8CB5-9A9862050F33}" destId="{0EAC56A4-5943-45CE-ABC4-01E9B342DFA5}" srcOrd="0" destOrd="0" presId="urn:microsoft.com/office/officeart/2005/8/layout/process3"/>
    <dgm:cxn modelId="{CD6E1A0D-3FBF-4262-BBB5-F4B2710A1F1B}" type="presParOf" srcId="{2ADD7D10-D7FC-40FC-8CB5-9A9862050F33}" destId="{109116DC-7248-479C-96B4-B6772CE2A6E5}" srcOrd="1" destOrd="0" presId="urn:microsoft.com/office/officeart/2005/8/layout/process3"/>
    <dgm:cxn modelId="{2C2DD9DE-6F1D-4450-95C1-B5E52E342F73}" type="presParOf" srcId="{2ADD7D10-D7FC-40FC-8CB5-9A9862050F33}" destId="{50B4DB5E-0940-4D48-BF6C-5C09AE5CBA14}" srcOrd="2" destOrd="0" presId="urn:microsoft.com/office/officeart/2005/8/layout/process3"/>
    <dgm:cxn modelId="{5AFFBB37-F249-43D3-9BF5-E4E4720EA859}" type="presParOf" srcId="{915591D4-9604-4DD8-A02B-99BA73DC88B1}" destId="{24D0EB94-1801-4B7F-AF09-4E66A846ED2B}" srcOrd="1" destOrd="0" presId="urn:microsoft.com/office/officeart/2005/8/layout/process3"/>
    <dgm:cxn modelId="{5472F6B0-CB6B-4DAD-B52E-D377150EF854}" type="presParOf" srcId="{24D0EB94-1801-4B7F-AF09-4E66A846ED2B}" destId="{353B8C7E-199D-43EB-929F-3A47A3FBECD8}" srcOrd="0" destOrd="0" presId="urn:microsoft.com/office/officeart/2005/8/layout/process3"/>
    <dgm:cxn modelId="{2C7C0513-0E14-4C46-BDFA-EDCC3C0239FF}" type="presParOf" srcId="{915591D4-9604-4DD8-A02B-99BA73DC88B1}" destId="{D1759948-F4BC-4884-93E5-DB63743279E1}" srcOrd="2" destOrd="0" presId="urn:microsoft.com/office/officeart/2005/8/layout/process3"/>
    <dgm:cxn modelId="{723E4622-8979-4C50-8F1D-05A281F97B37}" type="presParOf" srcId="{D1759948-F4BC-4884-93E5-DB63743279E1}" destId="{29D60E28-0B4A-44A9-9E00-3AD0518FF5BA}" srcOrd="0" destOrd="0" presId="urn:microsoft.com/office/officeart/2005/8/layout/process3"/>
    <dgm:cxn modelId="{9ACE81AC-4D33-46AC-8E80-93F4CBA1575D}" type="presParOf" srcId="{D1759948-F4BC-4884-93E5-DB63743279E1}" destId="{BEC5D7DA-FD5C-488A-B2EE-37891C11139D}" srcOrd="1" destOrd="0" presId="urn:microsoft.com/office/officeart/2005/8/layout/process3"/>
    <dgm:cxn modelId="{7F47D299-7A0B-4206-84B4-A575FA202655}" type="presParOf" srcId="{D1759948-F4BC-4884-93E5-DB63743279E1}" destId="{FB2A6296-F286-476A-AE3E-44AC914AAA3D}" srcOrd="2" destOrd="0" presId="urn:microsoft.com/office/officeart/2005/8/layout/process3"/>
    <dgm:cxn modelId="{4E6AB261-4065-486B-A6E1-D536B64432DA}" type="presParOf" srcId="{915591D4-9604-4DD8-A02B-99BA73DC88B1}" destId="{73697F58-23FE-42D5-A268-DE605E4A887E}" srcOrd="3" destOrd="0" presId="urn:microsoft.com/office/officeart/2005/8/layout/process3"/>
    <dgm:cxn modelId="{E64E0D4E-C0D9-449E-9588-C9DF80A57C5B}" type="presParOf" srcId="{73697F58-23FE-42D5-A268-DE605E4A887E}" destId="{58007FED-5956-4BB6-9B94-A4E5C65952D8}" srcOrd="0" destOrd="0" presId="urn:microsoft.com/office/officeart/2005/8/layout/process3"/>
    <dgm:cxn modelId="{5D43FA39-4383-4733-8188-B36AA31E03BD}" type="presParOf" srcId="{915591D4-9604-4DD8-A02B-99BA73DC88B1}" destId="{72635576-FF99-4719-B447-995C3C8C3BB6}" srcOrd="4" destOrd="0" presId="urn:microsoft.com/office/officeart/2005/8/layout/process3"/>
    <dgm:cxn modelId="{2AF422AB-F5EB-4707-A243-FDB605060330}" type="presParOf" srcId="{72635576-FF99-4719-B447-995C3C8C3BB6}" destId="{E8A3FA6D-465E-4AE7-9A33-E1F8DDC8BD3D}" srcOrd="0" destOrd="0" presId="urn:microsoft.com/office/officeart/2005/8/layout/process3"/>
    <dgm:cxn modelId="{3A280A90-53B6-4D11-B59F-A7170F523422}" type="presParOf" srcId="{72635576-FF99-4719-B447-995C3C8C3BB6}" destId="{10186DC0-9042-42D9-A3A4-1385A17936E2}" srcOrd="1" destOrd="0" presId="urn:microsoft.com/office/officeart/2005/8/layout/process3"/>
    <dgm:cxn modelId="{C34D3901-E6AF-47C7-905F-CEB7BCF07C65}" type="presParOf" srcId="{72635576-FF99-4719-B447-995C3C8C3BB6}" destId="{74D9BF86-FF14-4BCE-9160-3F2AFE5CD77D}" srcOrd="2" destOrd="0" presId="urn:microsoft.com/office/officeart/2005/8/layout/process3"/>
    <dgm:cxn modelId="{24DBAE84-4FE7-4055-B706-6258D5D4D201}" type="presParOf" srcId="{915591D4-9604-4DD8-A02B-99BA73DC88B1}" destId="{33BFCBAC-1233-45FA-A295-E9C3EF222B2E}" srcOrd="5" destOrd="0" presId="urn:microsoft.com/office/officeart/2005/8/layout/process3"/>
    <dgm:cxn modelId="{48D0BD30-395B-4CD3-81B5-7B774162880D}" type="presParOf" srcId="{33BFCBAC-1233-45FA-A295-E9C3EF222B2E}" destId="{A17EB3D8-E7E5-437A-9676-1BD45AD71EC1}" srcOrd="0" destOrd="0" presId="urn:microsoft.com/office/officeart/2005/8/layout/process3"/>
    <dgm:cxn modelId="{161BD6D9-4A71-4543-BF13-CE1AB6CC39CD}" type="presParOf" srcId="{915591D4-9604-4DD8-A02B-99BA73DC88B1}" destId="{3856F772-457A-43A3-8EAA-FBC1E27639E6}" srcOrd="6" destOrd="0" presId="urn:microsoft.com/office/officeart/2005/8/layout/process3"/>
    <dgm:cxn modelId="{68AE1E78-6120-4BCE-96E0-7B1E017689CD}" type="presParOf" srcId="{3856F772-457A-43A3-8EAA-FBC1E27639E6}" destId="{7CB16160-5D74-4189-93EB-17BA3EF60807}" srcOrd="0" destOrd="0" presId="urn:microsoft.com/office/officeart/2005/8/layout/process3"/>
    <dgm:cxn modelId="{BAE96C98-E4C9-4BEA-935A-FD0A6311B40C}" type="presParOf" srcId="{3856F772-457A-43A3-8EAA-FBC1E27639E6}" destId="{0A2A1694-FFB8-44B0-B35C-F452EAD1596C}" srcOrd="1" destOrd="0" presId="urn:microsoft.com/office/officeart/2005/8/layout/process3"/>
    <dgm:cxn modelId="{C7F761D7-3B03-435A-A031-5D8BC3D792E3}" type="presParOf" srcId="{3856F772-457A-43A3-8EAA-FBC1E27639E6}" destId="{B5485713-80C5-4B46-B2A3-09A3A439D779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12C216-1B1F-4B93-B2DA-64A09DE868CF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E22583B-C8B9-4F33-8BF8-E7A106050265}">
      <dgm:prSet phldrT="[Текст]"/>
      <dgm:spPr/>
      <dgm:t>
        <a:bodyPr/>
        <a:lstStyle/>
        <a:p>
          <a:r>
            <a:rPr lang="uk-UA" dirty="0"/>
            <a:t>5 ЕТАП</a:t>
          </a:r>
        </a:p>
      </dgm:t>
    </dgm:pt>
    <dgm:pt modelId="{43A0EE06-4709-445A-924D-C581E51AD286}" type="parTrans" cxnId="{4639E949-F7E6-4930-8C87-88862194467C}">
      <dgm:prSet/>
      <dgm:spPr/>
      <dgm:t>
        <a:bodyPr/>
        <a:lstStyle/>
        <a:p>
          <a:endParaRPr lang="uk-UA"/>
        </a:p>
      </dgm:t>
    </dgm:pt>
    <dgm:pt modelId="{920BD81B-50EF-4EED-B341-B68AEEF40CBA}" type="sibTrans" cxnId="{4639E949-F7E6-4930-8C87-88862194467C}">
      <dgm:prSet/>
      <dgm:spPr/>
      <dgm:t>
        <a:bodyPr/>
        <a:lstStyle/>
        <a:p>
          <a:endParaRPr lang="uk-UA"/>
        </a:p>
      </dgm:t>
    </dgm:pt>
    <dgm:pt modelId="{5CC12DA1-1D0D-4483-8E72-747B3550EECB}">
      <dgm:prSet phldrT="[Текст]" custT="1"/>
      <dgm:spPr/>
      <dgm:t>
        <a:bodyPr/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Внесення відповідної інформації до </a:t>
          </a:r>
          <a:r>
            <a:rPr lang="uk-UA" sz="15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державних</a:t>
          </a:r>
          <a:r>
            <a:rPr lang="uk-UA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і внутрішніх інформаційних систем</a:t>
          </a:r>
        </a:p>
      </dgm:t>
    </dgm:pt>
    <dgm:pt modelId="{6EB09961-010F-4C91-996C-5E0E8A9AF7EA}" type="parTrans" cxnId="{AE9FB938-5B33-4F27-8017-4924FCD3C3CB}">
      <dgm:prSet/>
      <dgm:spPr/>
      <dgm:t>
        <a:bodyPr/>
        <a:lstStyle/>
        <a:p>
          <a:endParaRPr lang="uk-UA"/>
        </a:p>
      </dgm:t>
    </dgm:pt>
    <dgm:pt modelId="{6B3C78F4-8225-47B6-94EC-70F6CE6F8C01}" type="sibTrans" cxnId="{AE9FB938-5B33-4F27-8017-4924FCD3C3CB}">
      <dgm:prSet/>
      <dgm:spPr/>
      <dgm:t>
        <a:bodyPr/>
        <a:lstStyle/>
        <a:p>
          <a:endParaRPr lang="uk-UA"/>
        </a:p>
      </dgm:t>
    </dgm:pt>
    <dgm:pt modelId="{2A6BB685-695A-45DD-8B1D-688D70D5892C}">
      <dgm:prSet phldrT="[Текст]"/>
      <dgm:spPr/>
      <dgm:t>
        <a:bodyPr/>
        <a:lstStyle/>
        <a:p>
          <a:r>
            <a:rPr lang="uk-UA" dirty="0"/>
            <a:t>6 ЕТАП</a:t>
          </a:r>
        </a:p>
      </dgm:t>
    </dgm:pt>
    <dgm:pt modelId="{762EBE94-99CB-474D-945E-9C1B6AC997BF}" type="parTrans" cxnId="{E62267AD-D572-4076-AECF-BB7517883D9F}">
      <dgm:prSet/>
      <dgm:spPr/>
      <dgm:t>
        <a:bodyPr/>
        <a:lstStyle/>
        <a:p>
          <a:endParaRPr lang="uk-UA"/>
        </a:p>
      </dgm:t>
    </dgm:pt>
    <dgm:pt modelId="{9DA86DC2-0C9F-4676-A2B8-53D34C697AF4}" type="sibTrans" cxnId="{E62267AD-D572-4076-AECF-BB7517883D9F}">
      <dgm:prSet/>
      <dgm:spPr/>
      <dgm:t>
        <a:bodyPr/>
        <a:lstStyle/>
        <a:p>
          <a:endParaRPr lang="uk-UA"/>
        </a:p>
      </dgm:t>
    </dgm:pt>
    <dgm:pt modelId="{C3B51A89-673A-4111-8E05-B02ACC1ADF73}">
      <dgm:prSet phldrT="[Текст]" custT="1"/>
      <dgm:spPr/>
      <dgm:t>
        <a:bodyPr/>
        <a:lstStyle/>
        <a:p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Перевірку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даних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,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що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вносяться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до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дипломів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доктора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філософії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та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додатків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до них,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відповідно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до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вимог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чинного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законодавства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та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нормативних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документів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МОН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України</a:t>
          </a:r>
          <a:endParaRPr lang="uk-UA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785A5AFF-D238-4D8B-9E79-6FD219D25217}" type="parTrans" cxnId="{873280AB-A30F-4EE0-A634-1642E05E477B}">
      <dgm:prSet/>
      <dgm:spPr/>
      <dgm:t>
        <a:bodyPr/>
        <a:lstStyle/>
        <a:p>
          <a:endParaRPr lang="uk-UA"/>
        </a:p>
      </dgm:t>
    </dgm:pt>
    <dgm:pt modelId="{2708935D-144C-4911-AF49-2A35620C27F8}" type="sibTrans" cxnId="{873280AB-A30F-4EE0-A634-1642E05E477B}">
      <dgm:prSet/>
      <dgm:spPr/>
      <dgm:t>
        <a:bodyPr/>
        <a:lstStyle/>
        <a:p>
          <a:endParaRPr lang="uk-UA"/>
        </a:p>
      </dgm:t>
    </dgm:pt>
    <dgm:pt modelId="{0068B434-508B-42E6-A1E7-2E81346DCCE2}">
      <dgm:prSet phldrT="[Текст]"/>
      <dgm:spPr/>
      <dgm:t>
        <a:bodyPr/>
        <a:lstStyle/>
        <a:p>
          <a:r>
            <a:rPr lang="uk-UA" dirty="0"/>
            <a:t>7 ЕТАП</a:t>
          </a:r>
        </a:p>
      </dgm:t>
    </dgm:pt>
    <dgm:pt modelId="{B5358658-DAD5-499F-992B-82E55A3E5302}" type="parTrans" cxnId="{6A2B860B-D33E-4518-9261-9B5274828DB3}">
      <dgm:prSet/>
      <dgm:spPr/>
      <dgm:t>
        <a:bodyPr/>
        <a:lstStyle/>
        <a:p>
          <a:endParaRPr lang="uk-UA"/>
        </a:p>
      </dgm:t>
    </dgm:pt>
    <dgm:pt modelId="{B1AEB9FB-E04D-489C-A010-5BCC778ADFD3}" type="sibTrans" cxnId="{6A2B860B-D33E-4518-9261-9B5274828DB3}">
      <dgm:prSet/>
      <dgm:spPr/>
      <dgm:t>
        <a:bodyPr/>
        <a:lstStyle/>
        <a:p>
          <a:endParaRPr lang="uk-UA"/>
        </a:p>
      </dgm:t>
    </dgm:pt>
    <dgm:pt modelId="{0BA1CC46-860B-4CD1-90D7-ADD8C3AAA488}">
      <dgm:prSet phldrT="[Текст]" custT="1"/>
      <dgm:spPr/>
      <dgm:t>
        <a:bodyPr/>
        <a:lstStyle/>
        <a:p>
          <a:r>
            <a:rPr lang="ru-RU" sz="15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Оформлення</a:t>
          </a:r>
          <a:r>
            <a:rPr lang="ru-RU" sz="1500" dirty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5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видача</a:t>
          </a:r>
          <a:r>
            <a:rPr lang="ru-RU" sz="1500" dirty="0">
              <a:latin typeface="Times New Roman" panose="02020603050405020304" pitchFamily="18" charset="0"/>
              <a:cs typeface="Times New Roman" panose="02020603050405020304" pitchFamily="18" charset="0"/>
            </a:rPr>
            <a:t> диплома і </a:t>
          </a:r>
          <a:r>
            <a:rPr lang="ru-RU" sz="15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додатка</a:t>
          </a:r>
          <a:r>
            <a:rPr lang="ru-RU" sz="1500" dirty="0">
              <a:latin typeface="Times New Roman" panose="02020603050405020304" pitchFamily="18" charset="0"/>
              <a:cs typeface="Times New Roman" panose="02020603050405020304" pitchFamily="18" charset="0"/>
            </a:rPr>
            <a:t> до диплома доктора </a:t>
          </a:r>
          <a:r>
            <a:rPr lang="ru-RU" sz="15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філософії</a:t>
          </a:r>
          <a:endParaRPr lang="uk-UA" sz="1500" dirty="0"/>
        </a:p>
      </dgm:t>
    </dgm:pt>
    <dgm:pt modelId="{B4921491-9292-4CE4-89A2-4C4D280E2F13}" type="parTrans" cxnId="{BB899E45-7018-4B6A-B5C6-DEED79ACEB94}">
      <dgm:prSet/>
      <dgm:spPr/>
      <dgm:t>
        <a:bodyPr/>
        <a:lstStyle/>
        <a:p>
          <a:endParaRPr lang="uk-UA"/>
        </a:p>
      </dgm:t>
    </dgm:pt>
    <dgm:pt modelId="{EED352A6-94A2-4FC8-81A9-5A159B095F53}" type="sibTrans" cxnId="{BB899E45-7018-4B6A-B5C6-DEED79ACEB94}">
      <dgm:prSet/>
      <dgm:spPr/>
      <dgm:t>
        <a:bodyPr/>
        <a:lstStyle/>
        <a:p>
          <a:endParaRPr lang="uk-UA"/>
        </a:p>
      </dgm:t>
    </dgm:pt>
    <dgm:pt modelId="{5AA695AD-5DC5-40E1-A212-76527E409EEC}">
      <dgm:prSet phldrT="[Текст]" custT="1"/>
      <dgm:spPr/>
      <dgm:t>
        <a:bodyPr/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k-UA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C902A40A-9F61-412E-8C03-383A48ACAB53}" type="parTrans" cxnId="{8B3BCB15-86A3-4F92-B0AE-B560B347DC9C}">
      <dgm:prSet/>
      <dgm:spPr/>
      <dgm:t>
        <a:bodyPr/>
        <a:lstStyle/>
        <a:p>
          <a:endParaRPr lang="uk-UA"/>
        </a:p>
      </dgm:t>
    </dgm:pt>
    <dgm:pt modelId="{7E545EEE-7696-44F3-B827-12F1216AEF86}" type="sibTrans" cxnId="{8B3BCB15-86A3-4F92-B0AE-B560B347DC9C}">
      <dgm:prSet/>
      <dgm:spPr/>
      <dgm:t>
        <a:bodyPr/>
        <a:lstStyle/>
        <a:p>
          <a:endParaRPr lang="uk-UA"/>
        </a:p>
      </dgm:t>
    </dgm:pt>
    <dgm:pt modelId="{915591D4-9604-4DD8-A02B-99BA73DC88B1}" type="pres">
      <dgm:prSet presAssocID="{4912C216-1B1F-4B93-B2DA-64A09DE868CF}" presName="linearFlow" presStyleCnt="0">
        <dgm:presLayoutVars>
          <dgm:dir/>
          <dgm:animLvl val="lvl"/>
          <dgm:resizeHandles val="exact"/>
        </dgm:presLayoutVars>
      </dgm:prSet>
      <dgm:spPr/>
    </dgm:pt>
    <dgm:pt modelId="{2ADD7D10-D7FC-40FC-8CB5-9A9862050F33}" type="pres">
      <dgm:prSet presAssocID="{AE22583B-C8B9-4F33-8BF8-E7A106050265}" presName="composite" presStyleCnt="0"/>
      <dgm:spPr/>
    </dgm:pt>
    <dgm:pt modelId="{0EAC56A4-5943-45CE-ABC4-01E9B342DFA5}" type="pres">
      <dgm:prSet presAssocID="{AE22583B-C8B9-4F33-8BF8-E7A106050265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09116DC-7248-479C-96B4-B6772CE2A6E5}" type="pres">
      <dgm:prSet presAssocID="{AE22583B-C8B9-4F33-8BF8-E7A106050265}" presName="parSh" presStyleLbl="node1" presStyleIdx="0" presStyleCnt="3"/>
      <dgm:spPr/>
    </dgm:pt>
    <dgm:pt modelId="{50B4DB5E-0940-4D48-BF6C-5C09AE5CBA14}" type="pres">
      <dgm:prSet presAssocID="{AE22583B-C8B9-4F33-8BF8-E7A106050265}" presName="desTx" presStyleLbl="fgAcc1" presStyleIdx="0" presStyleCnt="3">
        <dgm:presLayoutVars>
          <dgm:bulletEnabled val="1"/>
        </dgm:presLayoutVars>
      </dgm:prSet>
      <dgm:spPr/>
    </dgm:pt>
    <dgm:pt modelId="{24D0EB94-1801-4B7F-AF09-4E66A846ED2B}" type="pres">
      <dgm:prSet presAssocID="{920BD81B-50EF-4EED-B341-B68AEEF40CBA}" presName="sibTrans" presStyleLbl="sibTrans2D1" presStyleIdx="0" presStyleCnt="2"/>
      <dgm:spPr/>
    </dgm:pt>
    <dgm:pt modelId="{353B8C7E-199D-43EB-929F-3A47A3FBECD8}" type="pres">
      <dgm:prSet presAssocID="{920BD81B-50EF-4EED-B341-B68AEEF40CBA}" presName="connTx" presStyleLbl="sibTrans2D1" presStyleIdx="0" presStyleCnt="2"/>
      <dgm:spPr/>
    </dgm:pt>
    <dgm:pt modelId="{D1759948-F4BC-4884-93E5-DB63743279E1}" type="pres">
      <dgm:prSet presAssocID="{2A6BB685-695A-45DD-8B1D-688D70D5892C}" presName="composite" presStyleCnt="0"/>
      <dgm:spPr/>
    </dgm:pt>
    <dgm:pt modelId="{29D60E28-0B4A-44A9-9E00-3AD0518FF5BA}" type="pres">
      <dgm:prSet presAssocID="{2A6BB685-695A-45DD-8B1D-688D70D5892C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EC5D7DA-FD5C-488A-B2EE-37891C11139D}" type="pres">
      <dgm:prSet presAssocID="{2A6BB685-695A-45DD-8B1D-688D70D5892C}" presName="parSh" presStyleLbl="node1" presStyleIdx="1" presStyleCnt="3"/>
      <dgm:spPr/>
    </dgm:pt>
    <dgm:pt modelId="{FB2A6296-F286-476A-AE3E-44AC914AAA3D}" type="pres">
      <dgm:prSet presAssocID="{2A6BB685-695A-45DD-8B1D-688D70D5892C}" presName="desTx" presStyleLbl="fgAcc1" presStyleIdx="1" presStyleCnt="3">
        <dgm:presLayoutVars>
          <dgm:bulletEnabled val="1"/>
        </dgm:presLayoutVars>
      </dgm:prSet>
      <dgm:spPr/>
    </dgm:pt>
    <dgm:pt modelId="{73697F58-23FE-42D5-A268-DE605E4A887E}" type="pres">
      <dgm:prSet presAssocID="{9DA86DC2-0C9F-4676-A2B8-53D34C697AF4}" presName="sibTrans" presStyleLbl="sibTrans2D1" presStyleIdx="1" presStyleCnt="2"/>
      <dgm:spPr/>
    </dgm:pt>
    <dgm:pt modelId="{58007FED-5956-4BB6-9B94-A4E5C65952D8}" type="pres">
      <dgm:prSet presAssocID="{9DA86DC2-0C9F-4676-A2B8-53D34C697AF4}" presName="connTx" presStyleLbl="sibTrans2D1" presStyleIdx="1" presStyleCnt="2"/>
      <dgm:spPr/>
    </dgm:pt>
    <dgm:pt modelId="{72635576-FF99-4719-B447-995C3C8C3BB6}" type="pres">
      <dgm:prSet presAssocID="{0068B434-508B-42E6-A1E7-2E81346DCCE2}" presName="composite" presStyleCnt="0"/>
      <dgm:spPr/>
    </dgm:pt>
    <dgm:pt modelId="{E8A3FA6D-465E-4AE7-9A33-E1F8DDC8BD3D}" type="pres">
      <dgm:prSet presAssocID="{0068B434-508B-42E6-A1E7-2E81346DCCE2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0186DC0-9042-42D9-A3A4-1385A17936E2}" type="pres">
      <dgm:prSet presAssocID="{0068B434-508B-42E6-A1E7-2E81346DCCE2}" presName="parSh" presStyleLbl="node1" presStyleIdx="2" presStyleCnt="3"/>
      <dgm:spPr/>
    </dgm:pt>
    <dgm:pt modelId="{74D9BF86-FF14-4BCE-9160-3F2AFE5CD77D}" type="pres">
      <dgm:prSet presAssocID="{0068B434-508B-42E6-A1E7-2E81346DCCE2}" presName="desTx" presStyleLbl="fgAcc1" presStyleIdx="2" presStyleCnt="3">
        <dgm:presLayoutVars>
          <dgm:bulletEnabled val="1"/>
        </dgm:presLayoutVars>
      </dgm:prSet>
      <dgm:spPr/>
    </dgm:pt>
  </dgm:ptLst>
  <dgm:cxnLst>
    <dgm:cxn modelId="{6A2B860B-D33E-4518-9261-9B5274828DB3}" srcId="{4912C216-1B1F-4B93-B2DA-64A09DE868CF}" destId="{0068B434-508B-42E6-A1E7-2E81346DCCE2}" srcOrd="2" destOrd="0" parTransId="{B5358658-DAD5-499F-992B-82E55A3E5302}" sibTransId="{B1AEB9FB-E04D-489C-A010-5BCC778ADFD3}"/>
    <dgm:cxn modelId="{8B3BCB15-86A3-4F92-B0AE-B560B347DC9C}" srcId="{AE22583B-C8B9-4F33-8BF8-E7A106050265}" destId="{5AA695AD-5DC5-40E1-A212-76527E409EEC}" srcOrd="1" destOrd="0" parTransId="{C902A40A-9F61-412E-8C03-383A48ACAB53}" sibTransId="{7E545EEE-7696-44F3-B827-12F1216AEF86}"/>
    <dgm:cxn modelId="{5231F518-E083-4B7D-BB2A-F37979650953}" type="presOf" srcId="{9DA86DC2-0C9F-4676-A2B8-53D34C697AF4}" destId="{58007FED-5956-4BB6-9B94-A4E5C65952D8}" srcOrd="1" destOrd="0" presId="urn:microsoft.com/office/officeart/2005/8/layout/process3"/>
    <dgm:cxn modelId="{0D07A81E-1713-4273-BB97-D62251A697B7}" type="presOf" srcId="{C3B51A89-673A-4111-8E05-B02ACC1ADF73}" destId="{FB2A6296-F286-476A-AE3E-44AC914AAA3D}" srcOrd="0" destOrd="0" presId="urn:microsoft.com/office/officeart/2005/8/layout/process3"/>
    <dgm:cxn modelId="{4EAEDF1E-8421-43CF-AE94-25C766CCA33F}" type="presOf" srcId="{2A6BB685-695A-45DD-8B1D-688D70D5892C}" destId="{29D60E28-0B4A-44A9-9E00-3AD0518FF5BA}" srcOrd="0" destOrd="0" presId="urn:microsoft.com/office/officeart/2005/8/layout/process3"/>
    <dgm:cxn modelId="{7E48B321-2614-4C47-BBE8-284EC477B01C}" type="presOf" srcId="{920BD81B-50EF-4EED-B341-B68AEEF40CBA}" destId="{353B8C7E-199D-43EB-929F-3A47A3FBECD8}" srcOrd="1" destOrd="0" presId="urn:microsoft.com/office/officeart/2005/8/layout/process3"/>
    <dgm:cxn modelId="{AE9FB938-5B33-4F27-8017-4924FCD3C3CB}" srcId="{AE22583B-C8B9-4F33-8BF8-E7A106050265}" destId="{5CC12DA1-1D0D-4483-8E72-747B3550EECB}" srcOrd="0" destOrd="0" parTransId="{6EB09961-010F-4C91-996C-5E0E8A9AF7EA}" sibTransId="{6B3C78F4-8225-47B6-94EC-70F6CE6F8C01}"/>
    <dgm:cxn modelId="{E38E8D5D-DB98-4529-A165-145B0C6C5866}" type="presOf" srcId="{0068B434-508B-42E6-A1E7-2E81346DCCE2}" destId="{10186DC0-9042-42D9-A3A4-1385A17936E2}" srcOrd="1" destOrd="0" presId="urn:microsoft.com/office/officeart/2005/8/layout/process3"/>
    <dgm:cxn modelId="{BB899E45-7018-4B6A-B5C6-DEED79ACEB94}" srcId="{0068B434-508B-42E6-A1E7-2E81346DCCE2}" destId="{0BA1CC46-860B-4CD1-90D7-ADD8C3AAA488}" srcOrd="0" destOrd="0" parTransId="{B4921491-9292-4CE4-89A2-4C4D280E2F13}" sibTransId="{EED352A6-94A2-4FC8-81A9-5A159B095F53}"/>
    <dgm:cxn modelId="{4639E949-F7E6-4930-8C87-88862194467C}" srcId="{4912C216-1B1F-4B93-B2DA-64A09DE868CF}" destId="{AE22583B-C8B9-4F33-8BF8-E7A106050265}" srcOrd="0" destOrd="0" parTransId="{43A0EE06-4709-445A-924D-C581E51AD286}" sibTransId="{920BD81B-50EF-4EED-B341-B68AEEF40CBA}"/>
    <dgm:cxn modelId="{80189F5A-866B-4D16-B7EE-44745377BCDF}" type="presOf" srcId="{AE22583B-C8B9-4F33-8BF8-E7A106050265}" destId="{0EAC56A4-5943-45CE-ABC4-01E9B342DFA5}" srcOrd="0" destOrd="0" presId="urn:microsoft.com/office/officeart/2005/8/layout/process3"/>
    <dgm:cxn modelId="{3F2E578B-9C1D-4148-8420-095536A7B9B6}" type="presOf" srcId="{0068B434-508B-42E6-A1E7-2E81346DCCE2}" destId="{E8A3FA6D-465E-4AE7-9A33-E1F8DDC8BD3D}" srcOrd="0" destOrd="0" presId="urn:microsoft.com/office/officeart/2005/8/layout/process3"/>
    <dgm:cxn modelId="{39C7D594-521E-4B13-970F-6EA2C574062D}" type="presOf" srcId="{2A6BB685-695A-45DD-8B1D-688D70D5892C}" destId="{BEC5D7DA-FD5C-488A-B2EE-37891C11139D}" srcOrd="1" destOrd="0" presId="urn:microsoft.com/office/officeart/2005/8/layout/process3"/>
    <dgm:cxn modelId="{AD90789F-C610-4D9A-821B-60FCA0FAE532}" type="presOf" srcId="{9DA86DC2-0C9F-4676-A2B8-53D34C697AF4}" destId="{73697F58-23FE-42D5-A268-DE605E4A887E}" srcOrd="0" destOrd="0" presId="urn:microsoft.com/office/officeart/2005/8/layout/process3"/>
    <dgm:cxn modelId="{2987CAA2-C352-4BD1-BDFD-B813D5265988}" type="presOf" srcId="{5AA695AD-5DC5-40E1-A212-76527E409EEC}" destId="{50B4DB5E-0940-4D48-BF6C-5C09AE5CBA14}" srcOrd="0" destOrd="1" presId="urn:microsoft.com/office/officeart/2005/8/layout/process3"/>
    <dgm:cxn modelId="{873280AB-A30F-4EE0-A634-1642E05E477B}" srcId="{2A6BB685-695A-45DD-8B1D-688D70D5892C}" destId="{C3B51A89-673A-4111-8E05-B02ACC1ADF73}" srcOrd="0" destOrd="0" parTransId="{785A5AFF-D238-4D8B-9E79-6FD219D25217}" sibTransId="{2708935D-144C-4911-AF49-2A35620C27F8}"/>
    <dgm:cxn modelId="{E62267AD-D572-4076-AECF-BB7517883D9F}" srcId="{4912C216-1B1F-4B93-B2DA-64A09DE868CF}" destId="{2A6BB685-695A-45DD-8B1D-688D70D5892C}" srcOrd="1" destOrd="0" parTransId="{762EBE94-99CB-474D-945E-9C1B6AC997BF}" sibTransId="{9DA86DC2-0C9F-4676-A2B8-53D34C697AF4}"/>
    <dgm:cxn modelId="{C33C43B5-45D2-49F3-88BD-1967B5CA66E6}" type="presOf" srcId="{0BA1CC46-860B-4CD1-90D7-ADD8C3AAA488}" destId="{74D9BF86-FF14-4BCE-9160-3F2AFE5CD77D}" srcOrd="0" destOrd="0" presId="urn:microsoft.com/office/officeart/2005/8/layout/process3"/>
    <dgm:cxn modelId="{54E281B6-1FC4-45BF-AC5A-F3F401E50D10}" type="presOf" srcId="{920BD81B-50EF-4EED-B341-B68AEEF40CBA}" destId="{24D0EB94-1801-4B7F-AF09-4E66A846ED2B}" srcOrd="0" destOrd="0" presId="urn:microsoft.com/office/officeart/2005/8/layout/process3"/>
    <dgm:cxn modelId="{6AEA2EBD-8A0F-479F-8FCC-03FCF3791880}" type="presOf" srcId="{AE22583B-C8B9-4F33-8BF8-E7A106050265}" destId="{109116DC-7248-479C-96B4-B6772CE2A6E5}" srcOrd="1" destOrd="0" presId="urn:microsoft.com/office/officeart/2005/8/layout/process3"/>
    <dgm:cxn modelId="{91E7C4C8-236B-43E2-930E-21EB04E2C301}" type="presOf" srcId="{5CC12DA1-1D0D-4483-8E72-747B3550EECB}" destId="{50B4DB5E-0940-4D48-BF6C-5C09AE5CBA14}" srcOrd="0" destOrd="0" presId="urn:microsoft.com/office/officeart/2005/8/layout/process3"/>
    <dgm:cxn modelId="{A50523ED-1E6F-47BD-B481-372ABAA85B38}" type="presOf" srcId="{4912C216-1B1F-4B93-B2DA-64A09DE868CF}" destId="{915591D4-9604-4DD8-A02B-99BA73DC88B1}" srcOrd="0" destOrd="0" presId="urn:microsoft.com/office/officeart/2005/8/layout/process3"/>
    <dgm:cxn modelId="{686CC5B2-0B0E-45AB-AB56-5C2FB0A984AF}" type="presParOf" srcId="{915591D4-9604-4DD8-A02B-99BA73DC88B1}" destId="{2ADD7D10-D7FC-40FC-8CB5-9A9862050F33}" srcOrd="0" destOrd="0" presId="urn:microsoft.com/office/officeart/2005/8/layout/process3"/>
    <dgm:cxn modelId="{483AFD36-7D0D-4C6E-A38E-6D80B4C76C12}" type="presParOf" srcId="{2ADD7D10-D7FC-40FC-8CB5-9A9862050F33}" destId="{0EAC56A4-5943-45CE-ABC4-01E9B342DFA5}" srcOrd="0" destOrd="0" presId="urn:microsoft.com/office/officeart/2005/8/layout/process3"/>
    <dgm:cxn modelId="{CD6E1A0D-3FBF-4262-BBB5-F4B2710A1F1B}" type="presParOf" srcId="{2ADD7D10-D7FC-40FC-8CB5-9A9862050F33}" destId="{109116DC-7248-479C-96B4-B6772CE2A6E5}" srcOrd="1" destOrd="0" presId="urn:microsoft.com/office/officeart/2005/8/layout/process3"/>
    <dgm:cxn modelId="{2C2DD9DE-6F1D-4450-95C1-B5E52E342F73}" type="presParOf" srcId="{2ADD7D10-D7FC-40FC-8CB5-9A9862050F33}" destId="{50B4DB5E-0940-4D48-BF6C-5C09AE5CBA14}" srcOrd="2" destOrd="0" presId="urn:microsoft.com/office/officeart/2005/8/layout/process3"/>
    <dgm:cxn modelId="{5AFFBB37-F249-43D3-9BF5-E4E4720EA859}" type="presParOf" srcId="{915591D4-9604-4DD8-A02B-99BA73DC88B1}" destId="{24D0EB94-1801-4B7F-AF09-4E66A846ED2B}" srcOrd="1" destOrd="0" presId="urn:microsoft.com/office/officeart/2005/8/layout/process3"/>
    <dgm:cxn modelId="{5472F6B0-CB6B-4DAD-B52E-D377150EF854}" type="presParOf" srcId="{24D0EB94-1801-4B7F-AF09-4E66A846ED2B}" destId="{353B8C7E-199D-43EB-929F-3A47A3FBECD8}" srcOrd="0" destOrd="0" presId="urn:microsoft.com/office/officeart/2005/8/layout/process3"/>
    <dgm:cxn modelId="{2C7C0513-0E14-4C46-BDFA-EDCC3C0239FF}" type="presParOf" srcId="{915591D4-9604-4DD8-A02B-99BA73DC88B1}" destId="{D1759948-F4BC-4884-93E5-DB63743279E1}" srcOrd="2" destOrd="0" presId="urn:microsoft.com/office/officeart/2005/8/layout/process3"/>
    <dgm:cxn modelId="{723E4622-8979-4C50-8F1D-05A281F97B37}" type="presParOf" srcId="{D1759948-F4BC-4884-93E5-DB63743279E1}" destId="{29D60E28-0B4A-44A9-9E00-3AD0518FF5BA}" srcOrd="0" destOrd="0" presId="urn:microsoft.com/office/officeart/2005/8/layout/process3"/>
    <dgm:cxn modelId="{9ACE81AC-4D33-46AC-8E80-93F4CBA1575D}" type="presParOf" srcId="{D1759948-F4BC-4884-93E5-DB63743279E1}" destId="{BEC5D7DA-FD5C-488A-B2EE-37891C11139D}" srcOrd="1" destOrd="0" presId="urn:microsoft.com/office/officeart/2005/8/layout/process3"/>
    <dgm:cxn modelId="{7F47D299-7A0B-4206-84B4-A575FA202655}" type="presParOf" srcId="{D1759948-F4BC-4884-93E5-DB63743279E1}" destId="{FB2A6296-F286-476A-AE3E-44AC914AAA3D}" srcOrd="2" destOrd="0" presId="urn:microsoft.com/office/officeart/2005/8/layout/process3"/>
    <dgm:cxn modelId="{4E6AB261-4065-486B-A6E1-D536B64432DA}" type="presParOf" srcId="{915591D4-9604-4DD8-A02B-99BA73DC88B1}" destId="{73697F58-23FE-42D5-A268-DE605E4A887E}" srcOrd="3" destOrd="0" presId="urn:microsoft.com/office/officeart/2005/8/layout/process3"/>
    <dgm:cxn modelId="{E64E0D4E-C0D9-449E-9588-C9DF80A57C5B}" type="presParOf" srcId="{73697F58-23FE-42D5-A268-DE605E4A887E}" destId="{58007FED-5956-4BB6-9B94-A4E5C65952D8}" srcOrd="0" destOrd="0" presId="urn:microsoft.com/office/officeart/2005/8/layout/process3"/>
    <dgm:cxn modelId="{5D43FA39-4383-4733-8188-B36AA31E03BD}" type="presParOf" srcId="{915591D4-9604-4DD8-A02B-99BA73DC88B1}" destId="{72635576-FF99-4719-B447-995C3C8C3BB6}" srcOrd="4" destOrd="0" presId="urn:microsoft.com/office/officeart/2005/8/layout/process3"/>
    <dgm:cxn modelId="{2AF422AB-F5EB-4707-A243-FDB605060330}" type="presParOf" srcId="{72635576-FF99-4719-B447-995C3C8C3BB6}" destId="{E8A3FA6D-465E-4AE7-9A33-E1F8DDC8BD3D}" srcOrd="0" destOrd="0" presId="urn:microsoft.com/office/officeart/2005/8/layout/process3"/>
    <dgm:cxn modelId="{3A280A90-53B6-4D11-B59F-A7170F523422}" type="presParOf" srcId="{72635576-FF99-4719-B447-995C3C8C3BB6}" destId="{10186DC0-9042-42D9-A3A4-1385A17936E2}" srcOrd="1" destOrd="0" presId="urn:microsoft.com/office/officeart/2005/8/layout/process3"/>
    <dgm:cxn modelId="{C34D3901-E6AF-47C7-905F-CEB7BCF07C65}" type="presParOf" srcId="{72635576-FF99-4719-B447-995C3C8C3BB6}" destId="{74D9BF86-FF14-4BCE-9160-3F2AFE5CD77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ED3673-5DBD-47BF-9032-128FC9452F42}">
      <dsp:nvSpPr>
        <dsp:cNvPr id="0" name=""/>
        <dsp:cNvSpPr/>
      </dsp:nvSpPr>
      <dsp:spPr>
        <a:xfrm rot="5400000">
          <a:off x="-100919" y="110098"/>
          <a:ext cx="672796" cy="4709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29.12.2025</a:t>
          </a:r>
        </a:p>
      </dsp:txBody>
      <dsp:txXfrm rot="-5400000">
        <a:off x="1" y="244658"/>
        <a:ext cx="470957" cy="201839"/>
      </dsp:txXfrm>
    </dsp:sp>
    <dsp:sp modelId="{4DDEDA11-883F-4237-B8D8-35BFC19CADF6}">
      <dsp:nvSpPr>
        <dsp:cNvPr id="0" name=""/>
        <dsp:cNvSpPr/>
      </dsp:nvSpPr>
      <dsp:spPr>
        <a:xfrm rot="5400000">
          <a:off x="3741841" y="-3277719"/>
          <a:ext cx="437317" cy="70474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9 місяців до планованого завершення навчання подача документів на 1 ЕТАП (якщо відрахування 30.09.2026 року, то подання документів не пізніше 29.12.2025 року)</a:t>
          </a:r>
        </a:p>
      </dsp:txBody>
      <dsp:txXfrm rot="-5400000">
        <a:off x="436777" y="48693"/>
        <a:ext cx="7026097" cy="394621"/>
      </dsp:txXfrm>
    </dsp:sp>
    <dsp:sp modelId="{C5F6EED4-A0C3-4C74-9A03-CAF35EB2866A}">
      <dsp:nvSpPr>
        <dsp:cNvPr id="0" name=""/>
        <dsp:cNvSpPr/>
      </dsp:nvSpPr>
      <dsp:spPr>
        <a:xfrm rot="5400000">
          <a:off x="-100919" y="719266"/>
          <a:ext cx="672796" cy="4709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Протягом 1 місяця (до </a:t>
          </a:r>
          <a:r>
            <a:rPr lang="uk-UA" sz="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28.01.2026</a:t>
          </a:r>
          <a:r>
            <a:rPr lang="uk-UA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sp:txBody>
      <dsp:txXfrm rot="-5400000">
        <a:off x="1" y="853826"/>
        <a:ext cx="470957" cy="201839"/>
      </dsp:txXfrm>
    </dsp:sp>
    <dsp:sp modelId="{18F6640A-9150-4F30-B2E6-6DD07392D217}">
      <dsp:nvSpPr>
        <dsp:cNvPr id="0" name=""/>
        <dsp:cNvSpPr/>
      </dsp:nvSpPr>
      <dsp:spPr>
        <a:xfrm rot="5400000">
          <a:off x="3775906" y="-2686602"/>
          <a:ext cx="437547" cy="70474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Від дати погодження заяви не більше одного місяця на проведення презентації (якщо заява 29.12.2025, то крайня дата проведення презентації 28.01.2026)</a:t>
          </a:r>
        </a:p>
      </dsp:txBody>
      <dsp:txXfrm rot="-5400000">
        <a:off x="470958" y="639705"/>
        <a:ext cx="7026086" cy="394829"/>
      </dsp:txXfrm>
    </dsp:sp>
    <dsp:sp modelId="{448B7B12-E990-4B0B-98AF-A19E23FAF28A}">
      <dsp:nvSpPr>
        <dsp:cNvPr id="0" name=""/>
        <dsp:cNvSpPr/>
      </dsp:nvSpPr>
      <dsp:spPr>
        <a:xfrm rot="5400000">
          <a:off x="-100919" y="1427467"/>
          <a:ext cx="672796" cy="4709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28.01.2026-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11.02.2026</a:t>
          </a:r>
        </a:p>
      </dsp:txBody>
      <dsp:txXfrm rot="-5400000">
        <a:off x="1" y="1562027"/>
        <a:ext cx="470957" cy="201839"/>
      </dsp:txXfrm>
    </dsp:sp>
    <dsp:sp modelId="{F1274A3E-799F-4718-8494-2FC7471B8A7C}">
      <dsp:nvSpPr>
        <dsp:cNvPr id="0" name=""/>
        <dsp:cNvSpPr/>
      </dsp:nvSpPr>
      <dsp:spPr>
        <a:xfrm rot="5400000">
          <a:off x="3676988" y="-1978516"/>
          <a:ext cx="635383" cy="70474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Від дати презентації наукових результатів дається не більше 2 тижнів для: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Надання документів 2 ЕТАПУ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Накладання електронного ключа на дисертацію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Написання заяви на створення РСВР та захисту дисертації</a:t>
          </a:r>
        </a:p>
      </dsp:txBody>
      <dsp:txXfrm rot="-5400000">
        <a:off x="470958" y="1258531"/>
        <a:ext cx="7016428" cy="573349"/>
      </dsp:txXfrm>
    </dsp:sp>
    <dsp:sp modelId="{D2700F02-0E44-45D6-99B4-997BC087D128}">
      <dsp:nvSpPr>
        <dsp:cNvPr id="0" name=""/>
        <dsp:cNvSpPr/>
      </dsp:nvSpPr>
      <dsp:spPr>
        <a:xfrm rot="5400000">
          <a:off x="-100919" y="2036635"/>
          <a:ext cx="672796" cy="4709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11.02.2026-10.04.2026</a:t>
          </a:r>
        </a:p>
      </dsp:txBody>
      <dsp:txXfrm rot="-5400000">
        <a:off x="1" y="2171195"/>
        <a:ext cx="470957" cy="201839"/>
      </dsp:txXfrm>
    </dsp:sp>
    <dsp:sp modelId="{16F068AD-45CA-48E9-A647-AF1D6220B7F6}">
      <dsp:nvSpPr>
        <dsp:cNvPr id="0" name=""/>
        <dsp:cNvSpPr/>
      </dsp:nvSpPr>
      <dsp:spPr>
        <a:xfrm rot="5400000">
          <a:off x="3776021" y="-1369348"/>
          <a:ext cx="437317" cy="70474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Часовий проміжок розгляду заяви та створення РСВР на Вченій раді ДВНЗ «УжНУ»</a:t>
          </a:r>
        </a:p>
      </dsp:txBody>
      <dsp:txXfrm rot="-5400000">
        <a:off x="470957" y="1957064"/>
        <a:ext cx="7026097" cy="394621"/>
      </dsp:txXfrm>
    </dsp:sp>
    <dsp:sp modelId="{A47FC079-4BDC-41C5-AA04-600850C795DD}">
      <dsp:nvSpPr>
        <dsp:cNvPr id="0" name=""/>
        <dsp:cNvSpPr/>
      </dsp:nvSpPr>
      <dsp:spPr>
        <a:xfrm rot="5400000">
          <a:off x="-100919" y="2645803"/>
          <a:ext cx="672796" cy="4709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uk-UA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.04.2026-1</a:t>
          </a:r>
          <a:r>
            <a:rPr lang="en-US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r>
            <a:rPr lang="uk-UA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.06.</a:t>
          </a:r>
          <a:r>
            <a:rPr lang="en-US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2026</a:t>
          </a:r>
          <a:endParaRPr lang="uk-UA" sz="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780363"/>
        <a:ext cx="470957" cy="201839"/>
      </dsp:txXfrm>
    </dsp:sp>
    <dsp:sp modelId="{CE56F431-62B0-4154-8414-5CC5E3A400FE}">
      <dsp:nvSpPr>
        <dsp:cNvPr id="0" name=""/>
        <dsp:cNvSpPr/>
      </dsp:nvSpPr>
      <dsp:spPr>
        <a:xfrm rot="5400000">
          <a:off x="3776021" y="-760180"/>
          <a:ext cx="437317" cy="70474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Внесення в систему НАЗЯВО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Внесення в </a:t>
          </a:r>
          <a:r>
            <a:rPr lang="uk-UA" sz="9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Державну</a:t>
          </a:r>
          <a:r>
            <a:rPr lang="ru-RU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9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наукову</a:t>
          </a:r>
          <a:r>
            <a:rPr lang="ru-RU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9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установу</a:t>
          </a:r>
          <a:r>
            <a:rPr lang="ru-RU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9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Український</a:t>
          </a:r>
          <a:r>
            <a:rPr lang="ru-RU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9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інститут</a:t>
          </a:r>
          <a:r>
            <a:rPr lang="ru-RU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9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науково-технічної</a:t>
          </a:r>
          <a:r>
            <a:rPr lang="ru-RU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9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експертизи</a:t>
          </a:r>
          <a:r>
            <a:rPr lang="ru-RU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uk-UA" sz="9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інформації</a:t>
          </a: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Внесення інформації на офіційний сайт ДВНЗ «УжНУ»</a:t>
          </a:r>
        </a:p>
      </dsp:txBody>
      <dsp:txXfrm rot="-5400000">
        <a:off x="470957" y="2566232"/>
        <a:ext cx="7026097" cy="394621"/>
      </dsp:txXfrm>
    </dsp:sp>
    <dsp:sp modelId="{4F500ACC-14F9-41FD-A351-E23B4F35BD02}">
      <dsp:nvSpPr>
        <dsp:cNvPr id="0" name=""/>
        <dsp:cNvSpPr/>
      </dsp:nvSpPr>
      <dsp:spPr>
        <a:xfrm rot="5400000">
          <a:off x="-100919" y="3254971"/>
          <a:ext cx="672796" cy="4709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17.06.2026-18.07.2026</a:t>
          </a:r>
        </a:p>
      </dsp:txBody>
      <dsp:txXfrm rot="-5400000">
        <a:off x="1" y="3389531"/>
        <a:ext cx="470957" cy="201839"/>
      </dsp:txXfrm>
    </dsp:sp>
    <dsp:sp modelId="{741D2BA7-5D1A-4253-8700-820C34FFCF29}">
      <dsp:nvSpPr>
        <dsp:cNvPr id="0" name=""/>
        <dsp:cNvSpPr/>
      </dsp:nvSpPr>
      <dsp:spPr>
        <a:xfrm rot="5400000">
          <a:off x="3776021" y="-151012"/>
          <a:ext cx="437317" cy="70474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Перевіряється МОН (30 днів на перевірку в МОН)</a:t>
          </a:r>
        </a:p>
      </dsp:txBody>
      <dsp:txXfrm rot="-5400000">
        <a:off x="470957" y="3175400"/>
        <a:ext cx="7026097" cy="394621"/>
      </dsp:txXfrm>
    </dsp:sp>
    <dsp:sp modelId="{6C89F4BB-F1DD-4C6C-93D5-089F34D18068}">
      <dsp:nvSpPr>
        <dsp:cNvPr id="0" name=""/>
        <dsp:cNvSpPr/>
      </dsp:nvSpPr>
      <dsp:spPr>
        <a:xfrm rot="5400000">
          <a:off x="-100919" y="3864475"/>
          <a:ext cx="672796" cy="4709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18.07.2026-31.07.2026</a:t>
          </a:r>
        </a:p>
      </dsp:txBody>
      <dsp:txXfrm rot="-5400000">
        <a:off x="1" y="3999035"/>
        <a:ext cx="470957" cy="201839"/>
      </dsp:txXfrm>
    </dsp:sp>
    <dsp:sp modelId="{FB9ACBE3-A97D-4BDE-9D7B-6B3E65460917}">
      <dsp:nvSpPr>
        <dsp:cNvPr id="0" name=""/>
        <dsp:cNvSpPr/>
      </dsp:nvSpPr>
      <dsp:spPr>
        <a:xfrm rot="5400000">
          <a:off x="3776021" y="478608"/>
          <a:ext cx="437317" cy="70474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Подаються відгуки та рецензії (не раніше 31 дня та не пізніше 45 дня від дати завантаження в НАЗЯВО)</a:t>
          </a:r>
        </a:p>
      </dsp:txBody>
      <dsp:txXfrm rot="-5400000">
        <a:off x="470957" y="3805020"/>
        <a:ext cx="7026097" cy="394621"/>
      </dsp:txXfrm>
    </dsp:sp>
    <dsp:sp modelId="{202C9E53-3A15-4622-BEB4-9BA36DAFBB17}">
      <dsp:nvSpPr>
        <dsp:cNvPr id="0" name=""/>
        <dsp:cNvSpPr/>
      </dsp:nvSpPr>
      <dsp:spPr>
        <a:xfrm rot="5400000">
          <a:off x="-100919" y="4473643"/>
          <a:ext cx="672796" cy="4709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15.08.2026-27.08.2026</a:t>
          </a:r>
        </a:p>
      </dsp:txBody>
      <dsp:txXfrm rot="-5400000">
        <a:off x="1" y="4608203"/>
        <a:ext cx="470957" cy="201839"/>
      </dsp:txXfrm>
    </dsp:sp>
    <dsp:sp modelId="{7EC38564-6C86-4447-B771-83A07664C652}">
      <dsp:nvSpPr>
        <dsp:cNvPr id="0" name=""/>
        <dsp:cNvSpPr/>
      </dsp:nvSpPr>
      <dsp:spPr>
        <a:xfrm rot="5400000">
          <a:off x="3776021" y="1067660"/>
          <a:ext cx="437317" cy="70474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Проведення захисту дисертаційного дослідження</a:t>
          </a:r>
        </a:p>
      </dsp:txBody>
      <dsp:txXfrm rot="-5400000">
        <a:off x="470957" y="4394072"/>
        <a:ext cx="7026097" cy="394621"/>
      </dsp:txXfrm>
    </dsp:sp>
    <dsp:sp modelId="{FEE4AD49-0A12-45DC-A100-E9CC252AF035}">
      <dsp:nvSpPr>
        <dsp:cNvPr id="0" name=""/>
        <dsp:cNvSpPr/>
      </dsp:nvSpPr>
      <dsp:spPr>
        <a:xfrm rot="5400000">
          <a:off x="-100919" y="5082811"/>
          <a:ext cx="672796" cy="4709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27.08.2026-30.08.2026</a:t>
          </a:r>
        </a:p>
      </dsp:txBody>
      <dsp:txXfrm rot="-5400000">
        <a:off x="1" y="5217371"/>
        <a:ext cx="470957" cy="201839"/>
      </dsp:txXfrm>
    </dsp:sp>
    <dsp:sp modelId="{2D7BFB67-EAF5-48FD-8906-36B7A003C98B}">
      <dsp:nvSpPr>
        <dsp:cNvPr id="0" name=""/>
        <dsp:cNvSpPr/>
      </dsp:nvSpPr>
      <dsp:spPr>
        <a:xfrm rot="5400000">
          <a:off x="3776021" y="1676828"/>
          <a:ext cx="437317" cy="70474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Оприлюднення результатів захисту в системі НАЗЯВО</a:t>
          </a:r>
          <a:endParaRPr lang="uk-UA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Оприлюднення </a:t>
          </a:r>
          <a:r>
            <a:rPr lang="uk-UA" sz="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скану</a:t>
          </a: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рішення про присудження ступеня доктора філософії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Оприлюднення відео захисту дисертації</a:t>
          </a:r>
          <a:endParaRPr lang="uk-UA" sz="900" kern="1200" dirty="0"/>
        </a:p>
      </dsp:txBody>
      <dsp:txXfrm rot="-5400000">
        <a:off x="470957" y="5003240"/>
        <a:ext cx="7026097" cy="3946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9116DC-7248-479C-96B4-B6772CE2A6E5}">
      <dsp:nvSpPr>
        <dsp:cNvPr id="0" name=""/>
        <dsp:cNvSpPr/>
      </dsp:nvSpPr>
      <dsp:spPr>
        <a:xfrm>
          <a:off x="1450" y="267212"/>
          <a:ext cx="1822846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1 ЕТАП</a:t>
          </a:r>
        </a:p>
      </dsp:txBody>
      <dsp:txXfrm>
        <a:off x="1450" y="267212"/>
        <a:ext cx="1822846" cy="489600"/>
      </dsp:txXfrm>
    </dsp:sp>
    <dsp:sp modelId="{50B4DB5E-0940-4D48-BF6C-5C09AE5CBA14}">
      <dsp:nvSpPr>
        <dsp:cNvPr id="0" name=""/>
        <dsp:cNvSpPr/>
      </dsp:nvSpPr>
      <dsp:spPr>
        <a:xfrm>
          <a:off x="374804" y="756812"/>
          <a:ext cx="1822846" cy="4744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Підготовка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подання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дисертації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uk-UA" sz="17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наукових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публікацій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та  </a:t>
          </a:r>
          <a:r>
            <a:rPr lang="ru-RU" sz="1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відповідних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документів</a:t>
          </a:r>
          <a:endParaRPr lang="uk-UA" sz="1700" kern="1200" dirty="0"/>
        </a:p>
      </dsp:txBody>
      <dsp:txXfrm>
        <a:off x="428193" y="810201"/>
        <a:ext cx="1716068" cy="4637417"/>
      </dsp:txXfrm>
    </dsp:sp>
    <dsp:sp modelId="{24D0EB94-1801-4B7F-AF09-4E66A846ED2B}">
      <dsp:nvSpPr>
        <dsp:cNvPr id="0" name=""/>
        <dsp:cNvSpPr/>
      </dsp:nvSpPr>
      <dsp:spPr>
        <a:xfrm>
          <a:off x="2100634" y="285094"/>
          <a:ext cx="585834" cy="4538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400" kern="1200"/>
        </a:p>
      </dsp:txBody>
      <dsp:txXfrm>
        <a:off x="2100634" y="375861"/>
        <a:ext cx="449683" cy="272302"/>
      </dsp:txXfrm>
    </dsp:sp>
    <dsp:sp modelId="{BEC5D7DA-FD5C-488A-B2EE-37891C11139D}">
      <dsp:nvSpPr>
        <dsp:cNvPr id="0" name=""/>
        <dsp:cNvSpPr/>
      </dsp:nvSpPr>
      <dsp:spPr>
        <a:xfrm>
          <a:off x="2929645" y="267212"/>
          <a:ext cx="1822846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2 ЕТАП</a:t>
          </a:r>
        </a:p>
      </dsp:txBody>
      <dsp:txXfrm>
        <a:off x="2929645" y="267212"/>
        <a:ext cx="1822846" cy="489600"/>
      </dsp:txXfrm>
    </dsp:sp>
    <dsp:sp modelId="{FB2A6296-F286-476A-AE3E-44AC914AAA3D}">
      <dsp:nvSpPr>
        <dsp:cNvPr id="0" name=""/>
        <dsp:cNvSpPr/>
      </dsp:nvSpPr>
      <dsp:spPr>
        <a:xfrm>
          <a:off x="3302999" y="756812"/>
          <a:ext cx="1822846" cy="4744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Проведення презентації наукових результатів</a:t>
          </a:r>
          <a:endParaRPr lang="uk-UA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Надання документів передбачених даним етапом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Затвердження складу РСВР</a:t>
          </a:r>
        </a:p>
      </dsp:txBody>
      <dsp:txXfrm>
        <a:off x="3356388" y="810201"/>
        <a:ext cx="1716068" cy="4637417"/>
      </dsp:txXfrm>
    </dsp:sp>
    <dsp:sp modelId="{73697F58-23FE-42D5-A268-DE605E4A887E}">
      <dsp:nvSpPr>
        <dsp:cNvPr id="0" name=""/>
        <dsp:cNvSpPr/>
      </dsp:nvSpPr>
      <dsp:spPr>
        <a:xfrm>
          <a:off x="5028828" y="285094"/>
          <a:ext cx="585834" cy="4538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400" kern="1200"/>
        </a:p>
      </dsp:txBody>
      <dsp:txXfrm>
        <a:off x="5028828" y="375861"/>
        <a:ext cx="449683" cy="272302"/>
      </dsp:txXfrm>
    </dsp:sp>
    <dsp:sp modelId="{10186DC0-9042-42D9-A3A4-1385A17936E2}">
      <dsp:nvSpPr>
        <dsp:cNvPr id="0" name=""/>
        <dsp:cNvSpPr/>
      </dsp:nvSpPr>
      <dsp:spPr>
        <a:xfrm>
          <a:off x="5857839" y="267212"/>
          <a:ext cx="1822846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3 ЕТАП</a:t>
          </a:r>
        </a:p>
      </dsp:txBody>
      <dsp:txXfrm>
        <a:off x="5857839" y="267212"/>
        <a:ext cx="1822846" cy="489600"/>
      </dsp:txXfrm>
    </dsp:sp>
    <dsp:sp modelId="{74D9BF86-FF14-4BCE-9160-3F2AFE5CD77D}">
      <dsp:nvSpPr>
        <dsp:cNvPr id="0" name=""/>
        <dsp:cNvSpPr/>
      </dsp:nvSpPr>
      <dsp:spPr>
        <a:xfrm>
          <a:off x="6231194" y="756812"/>
          <a:ext cx="1822846" cy="4744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Завантаження всіх даних в систему НАЗЯВО</a:t>
          </a:r>
          <a:endParaRPr lang="uk-UA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Внесення в </a:t>
          </a:r>
          <a:r>
            <a:rPr lang="uk-UA" sz="17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Державну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7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наукову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7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установу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7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Український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7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інститут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7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науково-технічної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7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експертизи</a:t>
          </a:r>
          <a:r>
            <a:rPr lang="ru-RU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uk-UA" sz="17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інформації</a:t>
          </a:r>
          <a:r>
            <a:rPr lang="uk-UA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Внесення інформації на офіційний сайт ДВНЗ «УжНУ»</a:t>
          </a:r>
        </a:p>
      </dsp:txBody>
      <dsp:txXfrm>
        <a:off x="6284583" y="810201"/>
        <a:ext cx="1716068" cy="4637417"/>
      </dsp:txXfrm>
    </dsp:sp>
    <dsp:sp modelId="{33BFCBAC-1233-45FA-A295-E9C3EF222B2E}">
      <dsp:nvSpPr>
        <dsp:cNvPr id="0" name=""/>
        <dsp:cNvSpPr/>
      </dsp:nvSpPr>
      <dsp:spPr>
        <a:xfrm>
          <a:off x="7957023" y="285094"/>
          <a:ext cx="585834" cy="4538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400" kern="1200"/>
        </a:p>
      </dsp:txBody>
      <dsp:txXfrm>
        <a:off x="7957023" y="375861"/>
        <a:ext cx="449683" cy="272302"/>
      </dsp:txXfrm>
    </dsp:sp>
    <dsp:sp modelId="{0A2A1694-FFB8-44B0-B35C-F452EAD1596C}">
      <dsp:nvSpPr>
        <dsp:cNvPr id="0" name=""/>
        <dsp:cNvSpPr/>
      </dsp:nvSpPr>
      <dsp:spPr>
        <a:xfrm>
          <a:off x="8786034" y="267212"/>
          <a:ext cx="1822846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4 ЕТАП</a:t>
          </a:r>
        </a:p>
      </dsp:txBody>
      <dsp:txXfrm>
        <a:off x="8786034" y="267212"/>
        <a:ext cx="1822846" cy="489600"/>
      </dsp:txXfrm>
    </dsp:sp>
    <dsp:sp modelId="{B5485713-80C5-4B46-B2A3-09A3A439D779}">
      <dsp:nvSpPr>
        <dsp:cNvPr id="0" name=""/>
        <dsp:cNvSpPr/>
      </dsp:nvSpPr>
      <dsp:spPr>
        <a:xfrm>
          <a:off x="9159388" y="756812"/>
          <a:ext cx="1822846" cy="4744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Перевірка РСВР МОН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Отримання відгуків та рецензій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Затвердження дати захисту дисертації</a:t>
          </a:r>
        </a:p>
      </dsp:txBody>
      <dsp:txXfrm>
        <a:off x="9212777" y="810201"/>
        <a:ext cx="1716068" cy="46374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9116DC-7248-479C-96B4-B6772CE2A6E5}">
      <dsp:nvSpPr>
        <dsp:cNvPr id="0" name=""/>
        <dsp:cNvSpPr/>
      </dsp:nvSpPr>
      <dsp:spPr>
        <a:xfrm>
          <a:off x="4395" y="520754"/>
          <a:ext cx="1998552" cy="1382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5 ЕТАП</a:t>
          </a:r>
        </a:p>
      </dsp:txBody>
      <dsp:txXfrm>
        <a:off x="4395" y="520754"/>
        <a:ext cx="1998552" cy="799421"/>
      </dsp:txXfrm>
    </dsp:sp>
    <dsp:sp modelId="{50B4DB5E-0940-4D48-BF6C-5C09AE5CBA14}">
      <dsp:nvSpPr>
        <dsp:cNvPr id="0" name=""/>
        <dsp:cNvSpPr/>
      </dsp:nvSpPr>
      <dsp:spPr>
        <a:xfrm>
          <a:off x="413737" y="1320175"/>
          <a:ext cx="1998552" cy="2361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Внесення відповідної інформації до </a:t>
          </a:r>
          <a:r>
            <a:rPr lang="uk-UA" sz="15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державних</a:t>
          </a:r>
          <a:r>
            <a:rPr lang="uk-UA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і внутрішніх інформаційних систем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k-UA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72273" y="1378711"/>
        <a:ext cx="1881480" cy="2244528"/>
      </dsp:txXfrm>
    </dsp:sp>
    <dsp:sp modelId="{24D0EB94-1801-4B7F-AF09-4E66A846ED2B}">
      <dsp:nvSpPr>
        <dsp:cNvPr id="0" name=""/>
        <dsp:cNvSpPr/>
      </dsp:nvSpPr>
      <dsp:spPr>
        <a:xfrm>
          <a:off x="2305921" y="671674"/>
          <a:ext cx="642303" cy="4975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2100" kern="1200"/>
        </a:p>
      </dsp:txBody>
      <dsp:txXfrm>
        <a:off x="2305921" y="771190"/>
        <a:ext cx="493029" cy="298549"/>
      </dsp:txXfrm>
    </dsp:sp>
    <dsp:sp modelId="{BEC5D7DA-FD5C-488A-B2EE-37891C11139D}">
      <dsp:nvSpPr>
        <dsp:cNvPr id="0" name=""/>
        <dsp:cNvSpPr/>
      </dsp:nvSpPr>
      <dsp:spPr>
        <a:xfrm>
          <a:off x="3214841" y="520754"/>
          <a:ext cx="1998552" cy="1382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6 ЕТАП</a:t>
          </a:r>
        </a:p>
      </dsp:txBody>
      <dsp:txXfrm>
        <a:off x="3214841" y="520754"/>
        <a:ext cx="1998552" cy="799421"/>
      </dsp:txXfrm>
    </dsp:sp>
    <dsp:sp modelId="{FB2A6296-F286-476A-AE3E-44AC914AAA3D}">
      <dsp:nvSpPr>
        <dsp:cNvPr id="0" name=""/>
        <dsp:cNvSpPr/>
      </dsp:nvSpPr>
      <dsp:spPr>
        <a:xfrm>
          <a:off x="3624184" y="1320175"/>
          <a:ext cx="1998552" cy="2361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Перевірку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даних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,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що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вносяться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до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дипломів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доктора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філософії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та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додатків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до них,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відповідно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до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вимог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чинного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законодавства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та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нормативних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документів</a:t>
          </a:r>
          <a:r>
            <a:rPr lang="ru-RU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МОН </a:t>
          </a:r>
          <a:r>
            <a:rPr lang="ru-RU" sz="14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України</a:t>
          </a:r>
          <a:endParaRPr lang="uk-UA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3682720" y="1378711"/>
        <a:ext cx="1881480" cy="2244528"/>
      </dsp:txXfrm>
    </dsp:sp>
    <dsp:sp modelId="{73697F58-23FE-42D5-A268-DE605E4A887E}">
      <dsp:nvSpPr>
        <dsp:cNvPr id="0" name=""/>
        <dsp:cNvSpPr/>
      </dsp:nvSpPr>
      <dsp:spPr>
        <a:xfrm>
          <a:off x="5516368" y="671674"/>
          <a:ext cx="642303" cy="4975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2100" kern="1200"/>
        </a:p>
      </dsp:txBody>
      <dsp:txXfrm>
        <a:off x="5516368" y="771190"/>
        <a:ext cx="493029" cy="298549"/>
      </dsp:txXfrm>
    </dsp:sp>
    <dsp:sp modelId="{10186DC0-9042-42D9-A3A4-1385A17936E2}">
      <dsp:nvSpPr>
        <dsp:cNvPr id="0" name=""/>
        <dsp:cNvSpPr/>
      </dsp:nvSpPr>
      <dsp:spPr>
        <a:xfrm>
          <a:off x="6425288" y="520754"/>
          <a:ext cx="1998552" cy="1382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7 ЕТАП</a:t>
          </a:r>
        </a:p>
      </dsp:txBody>
      <dsp:txXfrm>
        <a:off x="6425288" y="520754"/>
        <a:ext cx="1998552" cy="799421"/>
      </dsp:txXfrm>
    </dsp:sp>
    <dsp:sp modelId="{74D9BF86-FF14-4BCE-9160-3F2AFE5CD77D}">
      <dsp:nvSpPr>
        <dsp:cNvPr id="0" name=""/>
        <dsp:cNvSpPr/>
      </dsp:nvSpPr>
      <dsp:spPr>
        <a:xfrm>
          <a:off x="6834630" y="1320175"/>
          <a:ext cx="1998552" cy="2361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Оформлення</a:t>
          </a: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5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видача</a:t>
          </a: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диплома і </a:t>
          </a:r>
          <a:r>
            <a:rPr lang="ru-RU" sz="15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додатка</a:t>
          </a: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до диплома доктора </a:t>
          </a:r>
          <a:r>
            <a:rPr lang="ru-RU" sz="15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філософії</a:t>
          </a:r>
          <a:endParaRPr lang="uk-UA" sz="1500" kern="1200" dirty="0"/>
        </a:p>
      </dsp:txBody>
      <dsp:txXfrm>
        <a:off x="6893166" y="1378711"/>
        <a:ext cx="1881480" cy="2244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A24B-4178-4866-B0B4-B26C3026BD78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E0EE-516C-4385-844B-C84843C6D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5203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A24B-4178-4866-B0B4-B26C3026BD78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E0EE-516C-4385-844B-C84843C6D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4532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A24B-4178-4866-B0B4-B26C3026BD78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E0EE-516C-4385-844B-C84843C6D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1418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A24B-4178-4866-B0B4-B26C3026BD78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E0EE-516C-4385-844B-C84843C6D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7502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A24B-4178-4866-B0B4-B26C3026BD78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E0EE-516C-4385-844B-C84843C6D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786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A24B-4178-4866-B0B4-B26C3026BD78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E0EE-516C-4385-844B-C84843C6D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227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A24B-4178-4866-B0B4-B26C3026BD78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E0EE-516C-4385-844B-C84843C6D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337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A24B-4178-4866-B0B4-B26C3026BD78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E0EE-516C-4385-844B-C84843C6D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2683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A24B-4178-4866-B0B4-B26C3026BD78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E0EE-516C-4385-844B-C84843C6D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509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A24B-4178-4866-B0B4-B26C3026BD78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E0EE-516C-4385-844B-C84843C6D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0902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A24B-4178-4866-B0B4-B26C3026BD78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FE0EE-516C-4385-844B-C84843C6D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4380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>
                <a:alpha val="100000"/>
              </a:srgbClr>
            </a:gs>
            <a:gs pos="100000">
              <a:srgbClr val="3533CD">
                <a:alpha val="100000"/>
              </a:srgb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BA24B-4178-4866-B0B4-B26C3026BD78}" type="datetimeFigureOut">
              <a:rPr lang="uk-UA" smtClean="0"/>
              <a:t>24.10.2025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FE0EE-516C-4385-844B-C84843C6D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075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52DD44D5-126C-4BDB-8A19-592CEC4082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0423562"/>
              </p:ext>
            </p:extLst>
          </p:nvPr>
        </p:nvGraphicFramePr>
        <p:xfrm>
          <a:off x="304797" y="702728"/>
          <a:ext cx="7518403" cy="5664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5DD65E3-74B7-4B6B-BB84-6E16CA6AD2B9}"/>
              </a:ext>
            </a:extLst>
          </p:cNvPr>
          <p:cNvPicPr/>
          <p:nvPr/>
        </p:nvPicPr>
        <p:blipFill rotWithShape="1">
          <a:blip r:embed="rId7"/>
          <a:srcRect l="9870" t="19793" r="39808" b="13798"/>
          <a:stretch/>
        </p:blipFill>
        <p:spPr bwMode="auto">
          <a:xfrm>
            <a:off x="8000894" y="829735"/>
            <a:ext cx="4029181" cy="33517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Прямоугольник 1">
            <a:extLst>
              <a:ext uri="{FF2B5EF4-FFF2-40B4-BE49-F238E27FC236}">
                <a16:creationId xmlns:a16="http://schemas.microsoft.com/office/drawing/2014/main" id="{CEB2F87B-924F-4629-847B-5DEF43644B98}"/>
              </a:ext>
            </a:extLst>
          </p:cNvPr>
          <p:cNvSpPr/>
          <p:nvPr/>
        </p:nvSpPr>
        <p:spPr>
          <a:xfrm>
            <a:off x="491064" y="33863"/>
            <a:ext cx="98551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050"/>
            <a:r>
              <a:rPr 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 (</a:t>
            </a:r>
            <a:r>
              <a:rPr lang="uk-UA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Орієнтовні дати</a:t>
            </a:r>
            <a:r>
              <a:rPr 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5FA5AE4-99D8-4336-A3CA-70032181B59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2008" y="4945139"/>
            <a:ext cx="2603327" cy="159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52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/>
          <p:cNvSpPr txBox="1"/>
          <p:nvPr/>
        </p:nvSpPr>
        <p:spPr>
          <a:xfrm>
            <a:off x="10331585" y="5756343"/>
            <a:ext cx="1174615" cy="4103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68"/>
              </a:lnSpc>
            </a:pPr>
            <a:r>
              <a:rPr lang="en-US" sz="3200" dirty="0">
                <a:solidFill>
                  <a:srgbClr val="7AFFF5"/>
                </a:solidFill>
                <a:latin typeface="Norwester"/>
                <a:ea typeface="Norwester"/>
                <a:cs typeface="Norwester"/>
                <a:sym typeface="Norwester"/>
              </a:rPr>
              <a:t>12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3199" y="153610"/>
            <a:ext cx="118329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050"/>
            <a:r>
              <a:rPr lang="uk-UA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процесу підготовки до захисту</a:t>
            </a:r>
            <a:endParaRPr lang="en-US" sz="3200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AD34A217-B087-474D-A549-172046E8F6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9612916"/>
              </p:ext>
            </p:extLst>
          </p:nvPr>
        </p:nvGraphicFramePr>
        <p:xfrm>
          <a:off x="685800" y="719666"/>
          <a:ext cx="10983686" cy="5768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0717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/>
          <p:cNvSpPr txBox="1"/>
          <p:nvPr/>
        </p:nvSpPr>
        <p:spPr>
          <a:xfrm>
            <a:off x="10331585" y="5756343"/>
            <a:ext cx="1174615" cy="4103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168"/>
              </a:lnSpc>
            </a:pPr>
            <a:r>
              <a:rPr lang="en-US" sz="3200" dirty="0">
                <a:solidFill>
                  <a:srgbClr val="7AFFF5"/>
                </a:solidFill>
                <a:latin typeface="Norwester"/>
                <a:ea typeface="Norwester"/>
                <a:cs typeface="Norwester"/>
                <a:sym typeface="Norwester"/>
              </a:rPr>
              <a:t>12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3199" y="153610"/>
            <a:ext cx="118329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050"/>
            <a:r>
              <a:rPr lang="uk-UA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процесу після захисту дисертації </a:t>
            </a:r>
            <a:r>
              <a:rPr 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PhD</a:t>
            </a: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AD34A217-B087-474D-A549-172046E8F6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8335163"/>
              </p:ext>
            </p:extLst>
          </p:nvPr>
        </p:nvGraphicFramePr>
        <p:xfrm>
          <a:off x="1700900" y="875309"/>
          <a:ext cx="8837579" cy="42025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2982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323</Words>
  <Application>Microsoft Office PowerPoint</Application>
  <PresentationFormat>Широкий екран</PresentationFormat>
  <Paragraphs>51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Norwester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Тетяна</dc:creator>
  <cp:lastModifiedBy>Admin</cp:lastModifiedBy>
  <cp:revision>62</cp:revision>
  <dcterms:created xsi:type="dcterms:W3CDTF">2025-10-15T09:20:12Z</dcterms:created>
  <dcterms:modified xsi:type="dcterms:W3CDTF">2025-10-24T12:06:49Z</dcterms:modified>
</cp:coreProperties>
</file>