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256" r:id="rId2"/>
    <p:sldId id="257" r:id="rId3"/>
    <p:sldId id="272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4655" autoAdjust="0"/>
    <p:restoredTop sz="94660"/>
  </p:normalViewPr>
  <p:slideViewPr>
    <p:cSldViewPr>
      <p:cViewPr varScale="1">
        <p:scale>
          <a:sx n="97" d="100"/>
          <a:sy n="97" d="100"/>
        </p:scale>
        <p:origin x="-132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 rot="-215207">
              <a:off x="3691" y="233"/>
              <a:ext cx="1856" cy="3626"/>
              <a:chOff x="3010" y="777"/>
              <a:chExt cx="1856" cy="3626"/>
            </a:xfrm>
          </p:grpSpPr>
          <p:sp>
            <p:nvSpPr>
              <p:cNvPr id="39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3" y="777"/>
                <a:ext cx="1333" cy="1485"/>
              </a:xfrm>
              <a:custGeom>
                <a:avLst/>
                <a:gdLst>
                  <a:gd name="T0" fmla="*/ 16 w 596"/>
                  <a:gd name="T1" fmla="*/ 370 h 666"/>
                  <a:gd name="T2" fmla="*/ 6 w 596"/>
                  <a:gd name="T3" fmla="*/ 341 h 666"/>
                  <a:gd name="T4" fmla="*/ 0 w 596"/>
                  <a:gd name="T5" fmla="*/ 289 h 666"/>
                  <a:gd name="T6" fmla="*/ 4 w 596"/>
                  <a:gd name="T7" fmla="*/ 222 h 666"/>
                  <a:gd name="T8" fmla="*/ 25 w 596"/>
                  <a:gd name="T9" fmla="*/ 151 h 666"/>
                  <a:gd name="T10" fmla="*/ 69 w 596"/>
                  <a:gd name="T11" fmla="*/ 84 h 666"/>
                  <a:gd name="T12" fmla="*/ 142 w 596"/>
                  <a:gd name="T13" fmla="*/ 31 h 666"/>
                  <a:gd name="T14" fmla="*/ 247 w 596"/>
                  <a:gd name="T15" fmla="*/ 2 h 666"/>
                  <a:gd name="T16" fmla="*/ 380 w 596"/>
                  <a:gd name="T17" fmla="*/ 9 h 666"/>
                  <a:gd name="T18" fmla="*/ 484 w 596"/>
                  <a:gd name="T19" fmla="*/ 68 h 666"/>
                  <a:gd name="T20" fmla="*/ 554 w 596"/>
                  <a:gd name="T21" fmla="*/ 165 h 666"/>
                  <a:gd name="T22" fmla="*/ 591 w 596"/>
                  <a:gd name="T23" fmla="*/ 284 h 666"/>
                  <a:gd name="T24" fmla="*/ 595 w 596"/>
                  <a:gd name="T25" fmla="*/ 409 h 666"/>
                  <a:gd name="T26" fmla="*/ 566 w 596"/>
                  <a:gd name="T27" fmla="*/ 525 h 666"/>
                  <a:gd name="T28" fmla="*/ 507 w 596"/>
                  <a:gd name="T29" fmla="*/ 615 h 666"/>
                  <a:gd name="T30" fmla="*/ 417 w 596"/>
                  <a:gd name="T31" fmla="*/ 663 h 666"/>
                  <a:gd name="T32" fmla="*/ 389 w 596"/>
                  <a:gd name="T33" fmla="*/ 659 h 666"/>
                  <a:gd name="T34" fmla="*/ 441 w 596"/>
                  <a:gd name="T35" fmla="*/ 617 h 666"/>
                  <a:gd name="T36" fmla="*/ 482 w 596"/>
                  <a:gd name="T37" fmla="*/ 544 h 666"/>
                  <a:gd name="T38" fmla="*/ 509 w 596"/>
                  <a:gd name="T39" fmla="*/ 454 h 666"/>
                  <a:gd name="T40" fmla="*/ 520 w 596"/>
                  <a:gd name="T41" fmla="*/ 355 h 666"/>
                  <a:gd name="T42" fmla="*/ 514 w 596"/>
                  <a:gd name="T43" fmla="*/ 258 h 666"/>
                  <a:gd name="T44" fmla="*/ 485 w 596"/>
                  <a:gd name="T45" fmla="*/ 174 h 666"/>
                  <a:gd name="T46" fmla="*/ 433 w 596"/>
                  <a:gd name="T47" fmla="*/ 112 h 666"/>
                  <a:gd name="T48" fmla="*/ 341 w 596"/>
                  <a:gd name="T49" fmla="*/ 75 h 666"/>
                  <a:gd name="T50" fmla="*/ 246 w 596"/>
                  <a:gd name="T51" fmla="*/ 61 h 666"/>
                  <a:gd name="T52" fmla="*/ 174 w 596"/>
                  <a:gd name="T53" fmla="*/ 71 h 666"/>
                  <a:gd name="T54" fmla="*/ 121 w 596"/>
                  <a:gd name="T55" fmla="*/ 101 h 666"/>
                  <a:gd name="T56" fmla="*/ 84 w 596"/>
                  <a:gd name="T57" fmla="*/ 149 h 666"/>
                  <a:gd name="T58" fmla="*/ 57 w 596"/>
                  <a:gd name="T59" fmla="*/ 206 h 666"/>
                  <a:gd name="T60" fmla="*/ 40 w 596"/>
                  <a:gd name="T61" fmla="*/ 272 h 666"/>
                  <a:gd name="T62" fmla="*/ 28 w 596"/>
                  <a:gd name="T63" fmla="*/ 339 h 6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/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0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8" y="1801"/>
                <a:ext cx="571" cy="531"/>
              </a:xfrm>
              <a:custGeom>
                <a:avLst/>
                <a:gdLst>
                  <a:gd name="T0" fmla="*/ 0 w 257"/>
                  <a:gd name="T1" fmla="*/ 0 h 237"/>
                  <a:gd name="T2" fmla="*/ 0 w 257"/>
                  <a:gd name="T3" fmla="*/ 25 h 237"/>
                  <a:gd name="T4" fmla="*/ 3 w 257"/>
                  <a:gd name="T5" fmla="*/ 50 h 237"/>
                  <a:gd name="T6" fmla="*/ 6 w 257"/>
                  <a:gd name="T7" fmla="*/ 75 h 237"/>
                  <a:gd name="T8" fmla="*/ 11 w 257"/>
                  <a:gd name="T9" fmla="*/ 98 h 237"/>
                  <a:gd name="T10" fmla="*/ 18 w 257"/>
                  <a:gd name="T11" fmla="*/ 119 h 237"/>
                  <a:gd name="T12" fmla="*/ 27 w 257"/>
                  <a:gd name="T13" fmla="*/ 141 h 237"/>
                  <a:gd name="T14" fmla="*/ 38 w 257"/>
                  <a:gd name="T15" fmla="*/ 161 h 237"/>
                  <a:gd name="T16" fmla="*/ 51 w 257"/>
                  <a:gd name="T17" fmla="*/ 178 h 237"/>
                  <a:gd name="T18" fmla="*/ 67 w 257"/>
                  <a:gd name="T19" fmla="*/ 194 h 237"/>
                  <a:gd name="T20" fmla="*/ 86 w 257"/>
                  <a:gd name="T21" fmla="*/ 208 h 237"/>
                  <a:gd name="T22" fmla="*/ 106 w 257"/>
                  <a:gd name="T23" fmla="*/ 219 h 237"/>
                  <a:gd name="T24" fmla="*/ 131 w 257"/>
                  <a:gd name="T25" fmla="*/ 228 h 237"/>
                  <a:gd name="T26" fmla="*/ 158 w 257"/>
                  <a:gd name="T27" fmla="*/ 234 h 237"/>
                  <a:gd name="T28" fmla="*/ 188 w 257"/>
                  <a:gd name="T29" fmla="*/ 237 h 237"/>
                  <a:gd name="T30" fmla="*/ 220 w 257"/>
                  <a:gd name="T31" fmla="*/ 236 h 237"/>
                  <a:gd name="T32" fmla="*/ 257 w 257"/>
                  <a:gd name="T33" fmla="*/ 232 h 237"/>
                  <a:gd name="T34" fmla="*/ 224 w 257"/>
                  <a:gd name="T35" fmla="*/ 227 h 237"/>
                  <a:gd name="T36" fmla="*/ 195 w 257"/>
                  <a:gd name="T37" fmla="*/ 220 h 237"/>
                  <a:gd name="T38" fmla="*/ 170 w 257"/>
                  <a:gd name="T39" fmla="*/ 212 h 237"/>
                  <a:gd name="T40" fmla="*/ 148 w 257"/>
                  <a:gd name="T41" fmla="*/ 204 h 237"/>
                  <a:gd name="T42" fmla="*/ 128 w 257"/>
                  <a:gd name="T43" fmla="*/ 193 h 237"/>
                  <a:gd name="T44" fmla="*/ 112 w 257"/>
                  <a:gd name="T45" fmla="*/ 182 h 237"/>
                  <a:gd name="T46" fmla="*/ 97 w 257"/>
                  <a:gd name="T47" fmla="*/ 169 h 237"/>
                  <a:gd name="T48" fmla="*/ 84 w 257"/>
                  <a:gd name="T49" fmla="*/ 155 h 237"/>
                  <a:gd name="T50" fmla="*/ 72 w 257"/>
                  <a:gd name="T51" fmla="*/ 141 h 237"/>
                  <a:gd name="T52" fmla="*/ 61 w 257"/>
                  <a:gd name="T53" fmla="*/ 125 h 237"/>
                  <a:gd name="T54" fmla="*/ 52 w 257"/>
                  <a:gd name="T55" fmla="*/ 107 h 237"/>
                  <a:gd name="T56" fmla="*/ 43 w 257"/>
                  <a:gd name="T57" fmla="*/ 88 h 237"/>
                  <a:gd name="T58" fmla="*/ 33 w 257"/>
                  <a:gd name="T59" fmla="*/ 69 h 237"/>
                  <a:gd name="T60" fmla="*/ 23 w 257"/>
                  <a:gd name="T61" fmla="*/ 47 h 237"/>
                  <a:gd name="T62" fmla="*/ 12 w 257"/>
                  <a:gd name="T63" fmla="*/ 24 h 237"/>
                  <a:gd name="T64" fmla="*/ 0 w 257"/>
                  <a:gd name="T65" fmla="*/ 0 h 2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/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8" y="2166"/>
                <a:ext cx="277" cy="249"/>
              </a:xfrm>
              <a:custGeom>
                <a:avLst/>
                <a:gdLst>
                  <a:gd name="T0" fmla="*/ 77 w 124"/>
                  <a:gd name="T1" fmla="*/ 0 h 110"/>
                  <a:gd name="T2" fmla="*/ 124 w 124"/>
                  <a:gd name="T3" fmla="*/ 108 h 110"/>
                  <a:gd name="T4" fmla="*/ 120 w 124"/>
                  <a:gd name="T5" fmla="*/ 107 h 110"/>
                  <a:gd name="T6" fmla="*/ 107 w 124"/>
                  <a:gd name="T7" fmla="*/ 105 h 110"/>
                  <a:gd name="T8" fmla="*/ 89 w 124"/>
                  <a:gd name="T9" fmla="*/ 101 h 110"/>
                  <a:gd name="T10" fmla="*/ 68 w 124"/>
                  <a:gd name="T11" fmla="*/ 99 h 110"/>
                  <a:gd name="T12" fmla="*/ 45 w 124"/>
                  <a:gd name="T13" fmla="*/ 97 h 110"/>
                  <a:gd name="T14" fmla="*/ 25 w 124"/>
                  <a:gd name="T15" fmla="*/ 98 h 110"/>
                  <a:gd name="T16" fmla="*/ 9 w 124"/>
                  <a:gd name="T17" fmla="*/ 102 h 110"/>
                  <a:gd name="T18" fmla="*/ 0 w 124"/>
                  <a:gd name="T19" fmla="*/ 110 h 110"/>
                  <a:gd name="T20" fmla="*/ 4 w 124"/>
                  <a:gd name="T21" fmla="*/ 98 h 110"/>
                  <a:gd name="T22" fmla="*/ 8 w 124"/>
                  <a:gd name="T23" fmla="*/ 89 h 110"/>
                  <a:gd name="T24" fmla="*/ 16 w 124"/>
                  <a:gd name="T25" fmla="*/ 82 h 110"/>
                  <a:gd name="T26" fmla="*/ 25 w 124"/>
                  <a:gd name="T27" fmla="*/ 76 h 110"/>
                  <a:gd name="T28" fmla="*/ 36 w 124"/>
                  <a:gd name="T29" fmla="*/ 72 h 110"/>
                  <a:gd name="T30" fmla="*/ 47 w 124"/>
                  <a:gd name="T31" fmla="*/ 71 h 110"/>
                  <a:gd name="T32" fmla="*/ 59 w 124"/>
                  <a:gd name="T33" fmla="*/ 71 h 110"/>
                  <a:gd name="T34" fmla="*/ 72 w 124"/>
                  <a:gd name="T35" fmla="*/ 74 h 110"/>
                  <a:gd name="T36" fmla="*/ 73 w 124"/>
                  <a:gd name="T37" fmla="*/ 71 h 110"/>
                  <a:gd name="T38" fmla="*/ 70 w 124"/>
                  <a:gd name="T39" fmla="*/ 56 h 110"/>
                  <a:gd name="T40" fmla="*/ 67 w 124"/>
                  <a:gd name="T41" fmla="*/ 38 h 110"/>
                  <a:gd name="T42" fmla="*/ 65 w 124"/>
                  <a:gd name="T43" fmla="*/ 30 h 110"/>
                  <a:gd name="T44" fmla="*/ 63 w 124"/>
                  <a:gd name="T45" fmla="*/ 30 h 110"/>
                  <a:gd name="T46" fmla="*/ 61 w 124"/>
                  <a:gd name="T47" fmla="*/ 29 h 110"/>
                  <a:gd name="T48" fmla="*/ 59 w 124"/>
                  <a:gd name="T49" fmla="*/ 26 h 110"/>
                  <a:gd name="T50" fmla="*/ 57 w 124"/>
                  <a:gd name="T51" fmla="*/ 23 h 110"/>
                  <a:gd name="T52" fmla="*/ 57 w 124"/>
                  <a:gd name="T53" fmla="*/ 19 h 110"/>
                  <a:gd name="T54" fmla="*/ 59 w 124"/>
                  <a:gd name="T55" fmla="*/ 14 h 110"/>
                  <a:gd name="T56" fmla="*/ 66 w 124"/>
                  <a:gd name="T57" fmla="*/ 8 h 110"/>
                  <a:gd name="T58" fmla="*/ 77 w 124"/>
                  <a:gd name="T59" fmla="*/ 0 h 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/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2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8" y="976"/>
                <a:ext cx="245" cy="347"/>
              </a:xfrm>
              <a:custGeom>
                <a:avLst/>
                <a:gdLst>
                  <a:gd name="T0" fmla="*/ 0 w 109"/>
                  <a:gd name="T1" fmla="*/ 0 h 156"/>
                  <a:gd name="T2" fmla="*/ 5 w 109"/>
                  <a:gd name="T3" fmla="*/ 1 h 156"/>
                  <a:gd name="T4" fmla="*/ 18 w 109"/>
                  <a:gd name="T5" fmla="*/ 5 h 156"/>
                  <a:gd name="T6" fmla="*/ 37 w 109"/>
                  <a:gd name="T7" fmla="*/ 12 h 156"/>
                  <a:gd name="T8" fmla="*/ 58 w 109"/>
                  <a:gd name="T9" fmla="*/ 24 h 156"/>
                  <a:gd name="T10" fmla="*/ 78 w 109"/>
                  <a:gd name="T11" fmla="*/ 44 h 156"/>
                  <a:gd name="T12" fmla="*/ 96 w 109"/>
                  <a:gd name="T13" fmla="*/ 71 h 156"/>
                  <a:gd name="T14" fmla="*/ 107 w 109"/>
                  <a:gd name="T15" fmla="*/ 108 h 156"/>
                  <a:gd name="T16" fmla="*/ 109 w 109"/>
                  <a:gd name="T17" fmla="*/ 156 h 156"/>
                  <a:gd name="T18" fmla="*/ 105 w 109"/>
                  <a:gd name="T19" fmla="*/ 156 h 156"/>
                  <a:gd name="T20" fmla="*/ 99 w 109"/>
                  <a:gd name="T21" fmla="*/ 156 h 156"/>
                  <a:gd name="T22" fmla="*/ 93 w 109"/>
                  <a:gd name="T23" fmla="*/ 156 h 156"/>
                  <a:gd name="T24" fmla="*/ 87 w 109"/>
                  <a:gd name="T25" fmla="*/ 154 h 156"/>
                  <a:gd name="T26" fmla="*/ 81 w 109"/>
                  <a:gd name="T27" fmla="*/ 153 h 156"/>
                  <a:gd name="T28" fmla="*/ 74 w 109"/>
                  <a:gd name="T29" fmla="*/ 150 h 156"/>
                  <a:gd name="T30" fmla="*/ 66 w 109"/>
                  <a:gd name="T31" fmla="*/ 145 h 156"/>
                  <a:gd name="T32" fmla="*/ 58 w 109"/>
                  <a:gd name="T33" fmla="*/ 139 h 156"/>
                  <a:gd name="T34" fmla="*/ 53 w 109"/>
                  <a:gd name="T35" fmla="*/ 126 h 156"/>
                  <a:gd name="T36" fmla="*/ 53 w 109"/>
                  <a:gd name="T37" fmla="*/ 111 h 156"/>
                  <a:gd name="T38" fmla="*/ 56 w 109"/>
                  <a:gd name="T39" fmla="*/ 96 h 156"/>
                  <a:gd name="T40" fmla="*/ 59 w 109"/>
                  <a:gd name="T41" fmla="*/ 80 h 156"/>
                  <a:gd name="T42" fmla="*/ 56 w 109"/>
                  <a:gd name="T43" fmla="*/ 62 h 156"/>
                  <a:gd name="T44" fmla="*/ 48 w 109"/>
                  <a:gd name="T45" fmla="*/ 43 h 156"/>
                  <a:gd name="T46" fmla="*/ 31 w 109"/>
                  <a:gd name="T47" fmla="*/ 23 h 156"/>
                  <a:gd name="T48" fmla="*/ 0 w 109"/>
                  <a:gd name="T49" fmla="*/ 0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/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3" name="Freeform 8"/>
              <p:cNvSpPr>
                <a:spLocks/>
              </p:cNvSpPr>
              <p:nvPr userDrawn="1"/>
            </p:nvSpPr>
            <p:spPr bwMode="ltGray">
              <a:xfrm rot="12185230" flipV="1">
                <a:off x="3844" y="2207"/>
                <a:ext cx="103" cy="209"/>
              </a:xfrm>
              <a:custGeom>
                <a:avLst/>
                <a:gdLst>
                  <a:gd name="T0" fmla="*/ 31 w 46"/>
                  <a:gd name="T1" fmla="*/ 0 h 94"/>
                  <a:gd name="T2" fmla="*/ 20 w 46"/>
                  <a:gd name="T3" fmla="*/ 38 h 94"/>
                  <a:gd name="T4" fmla="*/ 15 w 46"/>
                  <a:gd name="T5" fmla="*/ 62 h 94"/>
                  <a:gd name="T6" fmla="*/ 11 w 46"/>
                  <a:gd name="T7" fmla="*/ 79 h 94"/>
                  <a:gd name="T8" fmla="*/ 0 w 46"/>
                  <a:gd name="T9" fmla="*/ 94 h 94"/>
                  <a:gd name="T10" fmla="*/ 12 w 46"/>
                  <a:gd name="T11" fmla="*/ 88 h 94"/>
                  <a:gd name="T12" fmla="*/ 23 w 46"/>
                  <a:gd name="T13" fmla="*/ 80 h 94"/>
                  <a:gd name="T14" fmla="*/ 32 w 46"/>
                  <a:gd name="T15" fmla="*/ 69 h 94"/>
                  <a:gd name="T16" fmla="*/ 40 w 46"/>
                  <a:gd name="T17" fmla="*/ 57 h 94"/>
                  <a:gd name="T18" fmla="*/ 45 w 46"/>
                  <a:gd name="T19" fmla="*/ 44 h 94"/>
                  <a:gd name="T20" fmla="*/ 46 w 46"/>
                  <a:gd name="T21" fmla="*/ 30 h 94"/>
                  <a:gd name="T22" fmla="*/ 42 w 46"/>
                  <a:gd name="T23" fmla="*/ 15 h 94"/>
                  <a:gd name="T24" fmla="*/ 31 w 46"/>
                  <a:gd name="T25" fmla="*/ 0 h 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/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4" y="1325"/>
                <a:ext cx="120" cy="90"/>
              </a:xfrm>
              <a:custGeom>
                <a:avLst/>
                <a:gdLst>
                  <a:gd name="T0" fmla="*/ 0 w 54"/>
                  <a:gd name="T1" fmla="*/ 0 h 40"/>
                  <a:gd name="T2" fmla="*/ 1 w 54"/>
                  <a:gd name="T3" fmla="*/ 1 h 40"/>
                  <a:gd name="T4" fmla="*/ 6 w 54"/>
                  <a:gd name="T5" fmla="*/ 3 h 40"/>
                  <a:gd name="T6" fmla="*/ 13 w 54"/>
                  <a:gd name="T7" fmla="*/ 8 h 40"/>
                  <a:gd name="T8" fmla="*/ 21 w 54"/>
                  <a:gd name="T9" fmla="*/ 12 h 40"/>
                  <a:gd name="T10" fmla="*/ 29 w 54"/>
                  <a:gd name="T11" fmla="*/ 15 h 40"/>
                  <a:gd name="T12" fmla="*/ 38 w 54"/>
                  <a:gd name="T13" fmla="*/ 17 h 40"/>
                  <a:gd name="T14" fmla="*/ 46 w 54"/>
                  <a:gd name="T15" fmla="*/ 18 h 40"/>
                  <a:gd name="T16" fmla="*/ 54 w 54"/>
                  <a:gd name="T17" fmla="*/ 16 h 40"/>
                  <a:gd name="T18" fmla="*/ 53 w 54"/>
                  <a:gd name="T19" fmla="*/ 25 h 40"/>
                  <a:gd name="T20" fmla="*/ 50 w 54"/>
                  <a:gd name="T21" fmla="*/ 33 h 40"/>
                  <a:gd name="T22" fmla="*/ 44 w 54"/>
                  <a:gd name="T23" fmla="*/ 38 h 40"/>
                  <a:gd name="T24" fmla="*/ 37 w 54"/>
                  <a:gd name="T25" fmla="*/ 40 h 40"/>
                  <a:gd name="T26" fmla="*/ 28 w 54"/>
                  <a:gd name="T27" fmla="*/ 39 h 40"/>
                  <a:gd name="T28" fmla="*/ 19 w 54"/>
                  <a:gd name="T29" fmla="*/ 32 h 40"/>
                  <a:gd name="T30" fmla="*/ 10 w 54"/>
                  <a:gd name="T31" fmla="*/ 20 h 40"/>
                  <a:gd name="T32" fmla="*/ 0 w 54"/>
                  <a:gd name="T33" fmla="*/ 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/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5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>
                  <a:gd name="T0" fmla="*/ 0 w 149"/>
                  <a:gd name="T1" fmla="*/ 0 h 704"/>
                  <a:gd name="T2" fmla="*/ 6 w 149"/>
                  <a:gd name="T3" fmla="*/ 6 h 704"/>
                  <a:gd name="T4" fmla="*/ 16 w 149"/>
                  <a:gd name="T5" fmla="*/ 14 h 704"/>
                  <a:gd name="T6" fmla="*/ 28 w 149"/>
                  <a:gd name="T7" fmla="*/ 24 h 704"/>
                  <a:gd name="T8" fmla="*/ 41 w 149"/>
                  <a:gd name="T9" fmla="*/ 37 h 704"/>
                  <a:gd name="T10" fmla="*/ 58 w 149"/>
                  <a:gd name="T11" fmla="*/ 53 h 704"/>
                  <a:gd name="T12" fmla="*/ 73 w 149"/>
                  <a:gd name="T13" fmla="*/ 70 h 704"/>
                  <a:gd name="T14" fmla="*/ 88 w 149"/>
                  <a:gd name="T15" fmla="*/ 90 h 704"/>
                  <a:gd name="T16" fmla="*/ 100 w 149"/>
                  <a:gd name="T17" fmla="*/ 113 h 704"/>
                  <a:gd name="T18" fmla="*/ 112 w 149"/>
                  <a:gd name="T19" fmla="*/ 137 h 704"/>
                  <a:gd name="T20" fmla="*/ 120 w 149"/>
                  <a:gd name="T21" fmla="*/ 165 h 704"/>
                  <a:gd name="T22" fmla="*/ 124 w 149"/>
                  <a:gd name="T23" fmla="*/ 196 h 704"/>
                  <a:gd name="T24" fmla="*/ 126 w 149"/>
                  <a:gd name="T25" fmla="*/ 228 h 704"/>
                  <a:gd name="T26" fmla="*/ 120 w 149"/>
                  <a:gd name="T27" fmla="*/ 264 h 704"/>
                  <a:gd name="T28" fmla="*/ 109 w 149"/>
                  <a:gd name="T29" fmla="*/ 302 h 704"/>
                  <a:gd name="T30" fmla="*/ 92 w 149"/>
                  <a:gd name="T31" fmla="*/ 342 h 704"/>
                  <a:gd name="T32" fmla="*/ 67 w 149"/>
                  <a:gd name="T33" fmla="*/ 386 h 704"/>
                  <a:gd name="T34" fmla="*/ 39 w 149"/>
                  <a:gd name="T35" fmla="*/ 436 h 704"/>
                  <a:gd name="T36" fmla="*/ 21 w 149"/>
                  <a:gd name="T37" fmla="*/ 482 h 704"/>
                  <a:gd name="T38" fmla="*/ 10 w 149"/>
                  <a:gd name="T39" fmla="*/ 525 h 704"/>
                  <a:gd name="T40" fmla="*/ 6 w 149"/>
                  <a:gd name="T41" fmla="*/ 566 h 704"/>
                  <a:gd name="T42" fmla="*/ 6 w 149"/>
                  <a:gd name="T43" fmla="*/ 605 h 704"/>
                  <a:gd name="T44" fmla="*/ 8 w 149"/>
                  <a:gd name="T45" fmla="*/ 641 h 704"/>
                  <a:gd name="T46" fmla="*/ 12 w 149"/>
                  <a:gd name="T47" fmla="*/ 673 h 704"/>
                  <a:gd name="T48" fmla="*/ 14 w 149"/>
                  <a:gd name="T49" fmla="*/ 704 h 704"/>
                  <a:gd name="T50" fmla="*/ 41 w 149"/>
                  <a:gd name="T51" fmla="*/ 688 h 704"/>
                  <a:gd name="T52" fmla="*/ 39 w 149"/>
                  <a:gd name="T53" fmla="*/ 680 h 704"/>
                  <a:gd name="T54" fmla="*/ 36 w 149"/>
                  <a:gd name="T55" fmla="*/ 657 h 704"/>
                  <a:gd name="T56" fmla="*/ 33 w 149"/>
                  <a:gd name="T57" fmla="*/ 622 h 704"/>
                  <a:gd name="T58" fmla="*/ 35 w 149"/>
                  <a:gd name="T59" fmla="*/ 575 h 704"/>
                  <a:gd name="T60" fmla="*/ 41 w 149"/>
                  <a:gd name="T61" fmla="*/ 519 h 704"/>
                  <a:gd name="T62" fmla="*/ 58 w 149"/>
                  <a:gd name="T63" fmla="*/ 455 h 704"/>
                  <a:gd name="T64" fmla="*/ 86 w 149"/>
                  <a:gd name="T65" fmla="*/ 386 h 704"/>
                  <a:gd name="T66" fmla="*/ 129 w 149"/>
                  <a:gd name="T67" fmla="*/ 313 h 704"/>
                  <a:gd name="T68" fmla="*/ 143 w 149"/>
                  <a:gd name="T69" fmla="*/ 279 h 704"/>
                  <a:gd name="T70" fmla="*/ 149 w 149"/>
                  <a:gd name="T71" fmla="*/ 235 h 704"/>
                  <a:gd name="T72" fmla="*/ 144 w 149"/>
                  <a:gd name="T73" fmla="*/ 184 h 704"/>
                  <a:gd name="T74" fmla="*/ 131 w 149"/>
                  <a:gd name="T75" fmla="*/ 134 h 704"/>
                  <a:gd name="T76" fmla="*/ 109 w 149"/>
                  <a:gd name="T77" fmla="*/ 85 h 704"/>
                  <a:gd name="T78" fmla="*/ 81 w 149"/>
                  <a:gd name="T79" fmla="*/ 44 h 704"/>
                  <a:gd name="T80" fmla="*/ 44 w 149"/>
                  <a:gd name="T81" fmla="*/ 14 h 704"/>
                  <a:gd name="T82" fmla="*/ 0 w 149"/>
                  <a:gd name="T83" fmla="*/ 0 h 7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/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6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>
                <a:gd name="T0" fmla="*/ 94 w 128"/>
                <a:gd name="T1" fmla="*/ 0 h 217"/>
                <a:gd name="T2" fmla="*/ 105 w 128"/>
                <a:gd name="T3" fmla="*/ 9 h 217"/>
                <a:gd name="T4" fmla="*/ 115 w 128"/>
                <a:gd name="T5" fmla="*/ 27 h 217"/>
                <a:gd name="T6" fmla="*/ 123 w 128"/>
                <a:gd name="T7" fmla="*/ 50 h 217"/>
                <a:gd name="T8" fmla="*/ 128 w 128"/>
                <a:gd name="T9" fmla="*/ 78 h 217"/>
                <a:gd name="T10" fmla="*/ 127 w 128"/>
                <a:gd name="T11" fmla="*/ 111 h 217"/>
                <a:gd name="T12" fmla="*/ 116 w 128"/>
                <a:gd name="T13" fmla="*/ 145 h 217"/>
                <a:gd name="T14" fmla="*/ 94 w 128"/>
                <a:gd name="T15" fmla="*/ 181 h 217"/>
                <a:gd name="T16" fmla="*/ 60 w 128"/>
                <a:gd name="T17" fmla="*/ 217 h 217"/>
                <a:gd name="T18" fmla="*/ 49 w 128"/>
                <a:gd name="T19" fmla="*/ 213 h 217"/>
                <a:gd name="T20" fmla="*/ 38 w 128"/>
                <a:gd name="T21" fmla="*/ 210 h 217"/>
                <a:gd name="T22" fmla="*/ 26 w 128"/>
                <a:gd name="T23" fmla="*/ 205 h 217"/>
                <a:gd name="T24" fmla="*/ 16 w 128"/>
                <a:gd name="T25" fmla="*/ 201 h 217"/>
                <a:gd name="T26" fmla="*/ 8 w 128"/>
                <a:gd name="T27" fmla="*/ 196 h 217"/>
                <a:gd name="T28" fmla="*/ 2 w 128"/>
                <a:gd name="T29" fmla="*/ 190 h 217"/>
                <a:gd name="T30" fmla="*/ 0 w 128"/>
                <a:gd name="T31" fmla="*/ 183 h 217"/>
                <a:gd name="T32" fmla="*/ 1 w 128"/>
                <a:gd name="T33" fmla="*/ 178 h 217"/>
                <a:gd name="T34" fmla="*/ 13 w 128"/>
                <a:gd name="T35" fmla="*/ 171 h 217"/>
                <a:gd name="T36" fmla="*/ 29 w 128"/>
                <a:gd name="T37" fmla="*/ 161 h 217"/>
                <a:gd name="T38" fmla="*/ 46 w 128"/>
                <a:gd name="T39" fmla="*/ 150 h 217"/>
                <a:gd name="T40" fmla="*/ 63 w 128"/>
                <a:gd name="T41" fmla="*/ 134 h 217"/>
                <a:gd name="T42" fmla="*/ 79 w 128"/>
                <a:gd name="T43" fmla="*/ 112 h 217"/>
                <a:gd name="T44" fmla="*/ 91 w 128"/>
                <a:gd name="T45" fmla="*/ 83 h 217"/>
                <a:gd name="T46" fmla="*/ 97 w 128"/>
                <a:gd name="T47" fmla="*/ 46 h 217"/>
                <a:gd name="T48" fmla="*/ 94 w 128"/>
                <a:gd name="T49" fmla="*/ 0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>
                <a:gd name="T0" fmla="*/ 891 w 1259"/>
                <a:gd name="T1" fmla="*/ 1532 h 1532"/>
                <a:gd name="T2" fmla="*/ 954 w 1259"/>
                <a:gd name="T3" fmla="*/ 1452 h 1532"/>
                <a:gd name="T4" fmla="*/ 1032 w 1259"/>
                <a:gd name="T5" fmla="*/ 1338 h 1532"/>
                <a:gd name="T6" fmla="*/ 1115 w 1259"/>
                <a:gd name="T7" fmla="*/ 1188 h 1532"/>
                <a:gd name="T8" fmla="*/ 1194 w 1259"/>
                <a:gd name="T9" fmla="*/ 1023 h 1532"/>
                <a:gd name="T10" fmla="*/ 1244 w 1259"/>
                <a:gd name="T11" fmla="*/ 841 h 1532"/>
                <a:gd name="T12" fmla="*/ 1259 w 1259"/>
                <a:gd name="T13" fmla="*/ 647 h 1532"/>
                <a:gd name="T14" fmla="*/ 1230 w 1259"/>
                <a:gd name="T15" fmla="*/ 463 h 1532"/>
                <a:gd name="T16" fmla="*/ 1140 w 1259"/>
                <a:gd name="T17" fmla="*/ 294 h 1532"/>
                <a:gd name="T18" fmla="*/ 1043 w 1259"/>
                <a:gd name="T19" fmla="*/ 190 h 1532"/>
                <a:gd name="T20" fmla="*/ 961 w 1259"/>
                <a:gd name="T21" fmla="*/ 109 h 1532"/>
                <a:gd name="T22" fmla="*/ 894 w 1259"/>
                <a:gd name="T23" fmla="*/ 65 h 1532"/>
                <a:gd name="T24" fmla="*/ 786 w 1259"/>
                <a:gd name="T25" fmla="*/ 18 h 1532"/>
                <a:gd name="T26" fmla="*/ 642 w 1259"/>
                <a:gd name="T27" fmla="*/ 0 h 1532"/>
                <a:gd name="T28" fmla="*/ 440 w 1259"/>
                <a:gd name="T29" fmla="*/ 23 h 1532"/>
                <a:gd name="T30" fmla="*/ 366 w 1259"/>
                <a:gd name="T31" fmla="*/ 44 h 1532"/>
                <a:gd name="T32" fmla="*/ 292 w 1259"/>
                <a:gd name="T33" fmla="*/ 58 h 1532"/>
                <a:gd name="T34" fmla="*/ 229 w 1259"/>
                <a:gd name="T35" fmla="*/ 79 h 1532"/>
                <a:gd name="T36" fmla="*/ 178 w 1259"/>
                <a:gd name="T37" fmla="*/ 103 h 1532"/>
                <a:gd name="T38" fmla="*/ 127 w 1259"/>
                <a:gd name="T39" fmla="*/ 127 h 1532"/>
                <a:gd name="T40" fmla="*/ 82 w 1259"/>
                <a:gd name="T41" fmla="*/ 158 h 1532"/>
                <a:gd name="T42" fmla="*/ 41 w 1259"/>
                <a:gd name="T43" fmla="*/ 197 h 1532"/>
                <a:gd name="T44" fmla="*/ 0 w 1259"/>
                <a:gd name="T45" fmla="*/ 243 h 1532"/>
                <a:gd name="T46" fmla="*/ 76 w 1259"/>
                <a:gd name="T47" fmla="*/ 215 h 1532"/>
                <a:gd name="T48" fmla="*/ 144 w 1259"/>
                <a:gd name="T49" fmla="*/ 194 h 1532"/>
                <a:gd name="T50" fmla="*/ 212 w 1259"/>
                <a:gd name="T51" fmla="*/ 179 h 1532"/>
                <a:gd name="T52" fmla="*/ 280 w 1259"/>
                <a:gd name="T53" fmla="*/ 164 h 1532"/>
                <a:gd name="T54" fmla="*/ 336 w 1259"/>
                <a:gd name="T55" fmla="*/ 149 h 1532"/>
                <a:gd name="T56" fmla="*/ 397 w 1259"/>
                <a:gd name="T57" fmla="*/ 149 h 1532"/>
                <a:gd name="T58" fmla="*/ 458 w 1259"/>
                <a:gd name="T59" fmla="*/ 141 h 1532"/>
                <a:gd name="T60" fmla="*/ 511 w 1259"/>
                <a:gd name="T61" fmla="*/ 146 h 1532"/>
                <a:gd name="T62" fmla="*/ 565 w 1259"/>
                <a:gd name="T63" fmla="*/ 152 h 1532"/>
                <a:gd name="T64" fmla="*/ 618 w 1259"/>
                <a:gd name="T65" fmla="*/ 166 h 1532"/>
                <a:gd name="T66" fmla="*/ 669 w 1259"/>
                <a:gd name="T67" fmla="*/ 186 h 1532"/>
                <a:gd name="T68" fmla="*/ 715 w 1259"/>
                <a:gd name="T69" fmla="*/ 205 h 1532"/>
                <a:gd name="T70" fmla="*/ 760 w 1259"/>
                <a:gd name="T71" fmla="*/ 239 h 1532"/>
                <a:gd name="T72" fmla="*/ 811 w 1259"/>
                <a:gd name="T73" fmla="*/ 267 h 1532"/>
                <a:gd name="T74" fmla="*/ 855 w 1259"/>
                <a:gd name="T75" fmla="*/ 307 h 1532"/>
                <a:gd name="T76" fmla="*/ 899 w 1259"/>
                <a:gd name="T77" fmla="*/ 348 h 1532"/>
                <a:gd name="T78" fmla="*/ 971 w 1259"/>
                <a:gd name="T79" fmla="*/ 464 h 1532"/>
                <a:gd name="T80" fmla="*/ 1016 w 1259"/>
                <a:gd name="T81" fmla="*/ 606 h 1532"/>
                <a:gd name="T82" fmla="*/ 1027 w 1259"/>
                <a:gd name="T83" fmla="*/ 774 h 1532"/>
                <a:gd name="T84" fmla="*/ 1022 w 1259"/>
                <a:gd name="T85" fmla="*/ 939 h 1532"/>
                <a:gd name="T86" fmla="*/ 1002 w 1259"/>
                <a:gd name="T87" fmla="*/ 1117 h 1532"/>
                <a:gd name="T88" fmla="*/ 966 w 1259"/>
                <a:gd name="T89" fmla="*/ 1279 h 1532"/>
                <a:gd name="T90" fmla="*/ 933 w 1259"/>
                <a:gd name="T91" fmla="*/ 1421 h 1532"/>
                <a:gd name="T92" fmla="*/ 891 w 1259"/>
                <a:gd name="T93" fmla="*/ 1532 h 15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>
                <a:gd name="T0" fmla="*/ 0 w 801"/>
                <a:gd name="T1" fmla="*/ 0 h 459"/>
                <a:gd name="T2" fmla="*/ 37 w 801"/>
                <a:gd name="T3" fmla="*/ 69 h 459"/>
                <a:gd name="T4" fmla="*/ 68 w 801"/>
                <a:gd name="T5" fmla="*/ 132 h 459"/>
                <a:gd name="T6" fmla="*/ 110 w 801"/>
                <a:gd name="T7" fmla="*/ 188 h 459"/>
                <a:gd name="T8" fmla="*/ 149 w 801"/>
                <a:gd name="T9" fmla="*/ 229 h 459"/>
                <a:gd name="T10" fmla="*/ 192 w 801"/>
                <a:gd name="T11" fmla="*/ 278 h 459"/>
                <a:gd name="T12" fmla="*/ 250 w 801"/>
                <a:gd name="T13" fmla="*/ 314 h 459"/>
                <a:gd name="T14" fmla="*/ 308 w 801"/>
                <a:gd name="T15" fmla="*/ 336 h 459"/>
                <a:gd name="T16" fmla="*/ 365 w 801"/>
                <a:gd name="T17" fmla="*/ 365 h 459"/>
                <a:gd name="T18" fmla="*/ 430 w 801"/>
                <a:gd name="T19" fmla="*/ 381 h 459"/>
                <a:gd name="T20" fmla="*/ 501 w 801"/>
                <a:gd name="T21" fmla="*/ 390 h 459"/>
                <a:gd name="T22" fmla="*/ 573 w 801"/>
                <a:gd name="T23" fmla="*/ 392 h 459"/>
                <a:gd name="T24" fmla="*/ 646 w 801"/>
                <a:gd name="T25" fmla="*/ 381 h 459"/>
                <a:gd name="T26" fmla="*/ 726 w 801"/>
                <a:gd name="T27" fmla="*/ 362 h 459"/>
                <a:gd name="T28" fmla="*/ 801 w 801"/>
                <a:gd name="T29" fmla="*/ 335 h 459"/>
                <a:gd name="T30" fmla="*/ 731 w 801"/>
                <a:gd name="T31" fmla="*/ 377 h 459"/>
                <a:gd name="T32" fmla="*/ 662 w 801"/>
                <a:gd name="T33" fmla="*/ 404 h 459"/>
                <a:gd name="T34" fmla="*/ 594 w 801"/>
                <a:gd name="T35" fmla="*/ 432 h 459"/>
                <a:gd name="T36" fmla="*/ 532 w 801"/>
                <a:gd name="T37" fmla="*/ 445 h 459"/>
                <a:gd name="T38" fmla="*/ 471 w 801"/>
                <a:gd name="T39" fmla="*/ 459 h 459"/>
                <a:gd name="T40" fmla="*/ 411 w 801"/>
                <a:gd name="T41" fmla="*/ 458 h 459"/>
                <a:gd name="T42" fmla="*/ 350 w 801"/>
                <a:gd name="T43" fmla="*/ 458 h 459"/>
                <a:gd name="T44" fmla="*/ 291 w 801"/>
                <a:gd name="T45" fmla="*/ 450 h 459"/>
                <a:gd name="T46" fmla="*/ 244 w 801"/>
                <a:gd name="T47" fmla="*/ 436 h 459"/>
                <a:gd name="T48" fmla="*/ 192 w 801"/>
                <a:gd name="T49" fmla="*/ 415 h 459"/>
                <a:gd name="T50" fmla="*/ 145 w 801"/>
                <a:gd name="T51" fmla="*/ 394 h 459"/>
                <a:gd name="T52" fmla="*/ 100 w 801"/>
                <a:gd name="T53" fmla="*/ 373 h 459"/>
                <a:gd name="T54" fmla="*/ 60 w 801"/>
                <a:gd name="T55" fmla="*/ 347 h 459"/>
                <a:gd name="T56" fmla="*/ 0 w 801"/>
                <a:gd name="T57" fmla="*/ 294 h 459"/>
                <a:gd name="T58" fmla="*/ 0 w 801"/>
                <a:gd name="T59" fmla="*/ 0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>
                <a:gd name="T0" fmla="*/ 75 w 117"/>
                <a:gd name="T1" fmla="*/ 0 h 132"/>
                <a:gd name="T2" fmla="*/ 0 w 117"/>
                <a:gd name="T3" fmla="*/ 25 h 132"/>
                <a:gd name="T4" fmla="*/ 3 w 117"/>
                <a:gd name="T5" fmla="*/ 26 h 132"/>
                <a:gd name="T6" fmla="*/ 14 w 117"/>
                <a:gd name="T7" fmla="*/ 29 h 132"/>
                <a:gd name="T8" fmla="*/ 29 w 117"/>
                <a:gd name="T9" fmla="*/ 36 h 132"/>
                <a:gd name="T10" fmla="*/ 46 w 117"/>
                <a:gd name="T11" fmla="*/ 47 h 132"/>
                <a:gd name="T12" fmla="*/ 66 w 117"/>
                <a:gd name="T13" fmla="*/ 62 h 132"/>
                <a:gd name="T14" fmla="*/ 84 w 117"/>
                <a:gd name="T15" fmla="*/ 80 h 132"/>
                <a:gd name="T16" fmla="*/ 102 w 117"/>
                <a:gd name="T17" fmla="*/ 103 h 132"/>
                <a:gd name="T18" fmla="*/ 116 w 117"/>
                <a:gd name="T19" fmla="*/ 132 h 132"/>
                <a:gd name="T20" fmla="*/ 117 w 117"/>
                <a:gd name="T21" fmla="*/ 120 h 132"/>
                <a:gd name="T22" fmla="*/ 115 w 117"/>
                <a:gd name="T23" fmla="*/ 107 h 132"/>
                <a:gd name="T24" fmla="*/ 108 w 117"/>
                <a:gd name="T25" fmla="*/ 90 h 132"/>
                <a:gd name="T26" fmla="*/ 99 w 117"/>
                <a:gd name="T27" fmla="*/ 74 h 132"/>
                <a:gd name="T28" fmla="*/ 89 w 117"/>
                <a:gd name="T29" fmla="*/ 58 h 132"/>
                <a:gd name="T30" fmla="*/ 78 w 117"/>
                <a:gd name="T31" fmla="*/ 45 h 132"/>
                <a:gd name="T32" fmla="*/ 67 w 117"/>
                <a:gd name="T33" fmla="*/ 36 h 132"/>
                <a:gd name="T34" fmla="*/ 58 w 117"/>
                <a:gd name="T35" fmla="*/ 32 h 132"/>
                <a:gd name="T36" fmla="*/ 69 w 117"/>
                <a:gd name="T37" fmla="*/ 29 h 132"/>
                <a:gd name="T38" fmla="*/ 79 w 117"/>
                <a:gd name="T39" fmla="*/ 28 h 132"/>
                <a:gd name="T40" fmla="*/ 89 w 117"/>
                <a:gd name="T41" fmla="*/ 26 h 132"/>
                <a:gd name="T42" fmla="*/ 98 w 117"/>
                <a:gd name="T43" fmla="*/ 25 h 132"/>
                <a:gd name="T44" fmla="*/ 105 w 117"/>
                <a:gd name="T45" fmla="*/ 24 h 132"/>
                <a:gd name="T46" fmla="*/ 109 w 117"/>
                <a:gd name="T47" fmla="*/ 22 h 132"/>
                <a:gd name="T48" fmla="*/ 113 w 117"/>
                <a:gd name="T49" fmla="*/ 21 h 132"/>
                <a:gd name="T50" fmla="*/ 114 w 117"/>
                <a:gd name="T51" fmla="*/ 21 h 132"/>
                <a:gd name="T52" fmla="*/ 75 w 117"/>
                <a:gd name="T53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>
                <a:gd name="T0" fmla="*/ 29 w 29"/>
                <a:gd name="T1" fmla="*/ 0 h 77"/>
                <a:gd name="T2" fmla="*/ 23 w 29"/>
                <a:gd name="T3" fmla="*/ 0 h 77"/>
                <a:gd name="T4" fmla="*/ 16 w 29"/>
                <a:gd name="T5" fmla="*/ 4 h 77"/>
                <a:gd name="T6" fmla="*/ 9 w 29"/>
                <a:gd name="T7" fmla="*/ 9 h 77"/>
                <a:gd name="T8" fmla="*/ 4 w 29"/>
                <a:gd name="T9" fmla="*/ 19 h 77"/>
                <a:gd name="T10" fmla="*/ 1 w 29"/>
                <a:gd name="T11" fmla="*/ 30 h 77"/>
                <a:gd name="T12" fmla="*/ 0 w 29"/>
                <a:gd name="T13" fmla="*/ 44 h 77"/>
                <a:gd name="T14" fmla="*/ 3 w 29"/>
                <a:gd name="T15" fmla="*/ 60 h 77"/>
                <a:gd name="T16" fmla="*/ 11 w 29"/>
                <a:gd name="T17" fmla="*/ 77 h 77"/>
                <a:gd name="T18" fmla="*/ 15 w 29"/>
                <a:gd name="T19" fmla="*/ 53 h 77"/>
                <a:gd name="T20" fmla="*/ 19 w 29"/>
                <a:gd name="T21" fmla="*/ 37 h 77"/>
                <a:gd name="T22" fmla="*/ 23 w 29"/>
                <a:gd name="T23" fmla="*/ 22 h 77"/>
                <a:gd name="T24" fmla="*/ 29 w 29"/>
                <a:gd name="T25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>
                <a:gd name="T0" fmla="*/ 784 w 1108"/>
                <a:gd name="T1" fmla="*/ 1047 h 1047"/>
                <a:gd name="T2" fmla="*/ 692 w 1108"/>
                <a:gd name="T3" fmla="*/ 1011 h 1047"/>
                <a:gd name="T4" fmla="*/ 607 w 1108"/>
                <a:gd name="T5" fmla="*/ 945 h 1047"/>
                <a:gd name="T6" fmla="*/ 517 w 1108"/>
                <a:gd name="T7" fmla="*/ 861 h 1047"/>
                <a:gd name="T8" fmla="*/ 432 w 1108"/>
                <a:gd name="T9" fmla="*/ 776 h 1047"/>
                <a:gd name="T10" fmla="*/ 350 w 1108"/>
                <a:gd name="T11" fmla="*/ 677 h 1047"/>
                <a:gd name="T12" fmla="*/ 266 w 1108"/>
                <a:gd name="T13" fmla="*/ 563 h 1047"/>
                <a:gd name="T14" fmla="*/ 188 w 1108"/>
                <a:gd name="T15" fmla="*/ 447 h 1047"/>
                <a:gd name="T16" fmla="*/ 122 w 1108"/>
                <a:gd name="T17" fmla="*/ 325 h 1047"/>
                <a:gd name="T18" fmla="*/ 65 w 1108"/>
                <a:gd name="T19" fmla="*/ 211 h 1047"/>
                <a:gd name="T20" fmla="*/ 21 w 1108"/>
                <a:gd name="T21" fmla="*/ 101 h 1047"/>
                <a:gd name="T22" fmla="*/ 0 w 1108"/>
                <a:gd name="T23" fmla="*/ 0 h 1047"/>
                <a:gd name="T24" fmla="*/ 109 w 1108"/>
                <a:gd name="T25" fmla="*/ 217 h 1047"/>
                <a:gd name="T26" fmla="*/ 209 w 1108"/>
                <a:gd name="T27" fmla="*/ 378 h 1047"/>
                <a:gd name="T28" fmla="*/ 294 w 1108"/>
                <a:gd name="T29" fmla="*/ 500 h 1047"/>
                <a:gd name="T30" fmla="*/ 373 w 1108"/>
                <a:gd name="T31" fmla="*/ 590 h 1047"/>
                <a:gd name="T32" fmla="*/ 441 w 1108"/>
                <a:gd name="T33" fmla="*/ 661 h 1047"/>
                <a:gd name="T34" fmla="*/ 506 w 1108"/>
                <a:gd name="T35" fmla="*/ 713 h 1047"/>
                <a:gd name="T36" fmla="*/ 564 w 1108"/>
                <a:gd name="T37" fmla="*/ 754 h 1047"/>
                <a:gd name="T38" fmla="*/ 620 w 1108"/>
                <a:gd name="T39" fmla="*/ 801 h 1047"/>
                <a:gd name="T40" fmla="*/ 754 w 1108"/>
                <a:gd name="T41" fmla="*/ 899 h 1047"/>
                <a:gd name="T42" fmla="*/ 925 w 1108"/>
                <a:gd name="T43" fmla="*/ 977 h 1047"/>
                <a:gd name="T44" fmla="*/ 1108 w 1108"/>
                <a:gd name="T45" fmla="*/ 1047 h 1047"/>
                <a:gd name="T46" fmla="*/ 784 w 1108"/>
                <a:gd name="T47" fmla="*/ 1047 h 10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2" name="Group 17"/>
            <p:cNvGrpSpPr>
              <a:grpSpLocks/>
            </p:cNvGrpSpPr>
            <p:nvPr userDrawn="1"/>
          </p:nvGrpSpPr>
          <p:grpSpPr bwMode="auto">
            <a:xfrm rot="3220060">
              <a:off x="2636" y="751"/>
              <a:ext cx="569" cy="636"/>
              <a:chOff x="1727" y="866"/>
              <a:chExt cx="129" cy="157"/>
            </a:xfrm>
          </p:grpSpPr>
          <p:sp>
            <p:nvSpPr>
              <p:cNvPr id="36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/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7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/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8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/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3" name="Group 21"/>
            <p:cNvGrpSpPr>
              <a:grpSpLocks/>
            </p:cNvGrpSpPr>
            <p:nvPr userDrawn="1"/>
          </p:nvGrpSpPr>
          <p:grpSpPr bwMode="auto">
            <a:xfrm rot="-6691250">
              <a:off x="3642" y="127"/>
              <a:ext cx="356" cy="608"/>
              <a:chOff x="1728" y="866"/>
              <a:chExt cx="129" cy="157"/>
            </a:xfrm>
          </p:grpSpPr>
          <p:sp>
            <p:nvSpPr>
              <p:cNvPr id="33" name="Freeform 22"/>
              <p:cNvSpPr>
                <a:spLocks/>
              </p:cNvSpPr>
              <p:nvPr userDrawn="1"/>
            </p:nvSpPr>
            <p:spPr bwMode="ltGray">
              <a:xfrm>
                <a:off x="1728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/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" name="Freeform 23"/>
              <p:cNvSpPr>
                <a:spLocks/>
              </p:cNvSpPr>
              <p:nvPr userDrawn="1"/>
            </p:nvSpPr>
            <p:spPr bwMode="ltGray">
              <a:xfrm>
                <a:off x="1787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/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5" name="Freeform 24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/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4" name="Group 25"/>
            <p:cNvGrpSpPr>
              <a:grpSpLocks/>
            </p:cNvGrpSpPr>
            <p:nvPr userDrawn="1"/>
          </p:nvGrpSpPr>
          <p:grpSpPr bwMode="auto">
            <a:xfrm rot="8524840">
              <a:off x="676" y="3307"/>
              <a:ext cx="500" cy="500"/>
              <a:chOff x="1727" y="867"/>
              <a:chExt cx="129" cy="156"/>
            </a:xfrm>
          </p:grpSpPr>
          <p:sp>
            <p:nvSpPr>
              <p:cNvPr id="30" name="Freeform 26"/>
              <p:cNvSpPr>
                <a:spLocks/>
              </p:cNvSpPr>
              <p:nvPr userDrawn="1"/>
            </p:nvSpPr>
            <p:spPr bwMode="ltGray">
              <a:xfrm>
                <a:off x="1727" y="867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/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" name="Freeform 27"/>
              <p:cNvSpPr>
                <a:spLocks/>
              </p:cNvSpPr>
              <p:nvPr userDrawn="1"/>
            </p:nvSpPr>
            <p:spPr bwMode="ltGray">
              <a:xfrm>
                <a:off x="1786" y="895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/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2" name="Freeform 28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/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5" name="Group 29"/>
            <p:cNvGrpSpPr>
              <a:grpSpLocks/>
            </p:cNvGrpSpPr>
            <p:nvPr userDrawn="1"/>
          </p:nvGrpSpPr>
          <p:grpSpPr bwMode="auto">
            <a:xfrm rot="4106450" flipH="1">
              <a:off x="404" y="271"/>
              <a:ext cx="708" cy="891"/>
              <a:chOff x="1727" y="866"/>
              <a:chExt cx="129" cy="157"/>
            </a:xfrm>
          </p:grpSpPr>
          <p:sp>
            <p:nvSpPr>
              <p:cNvPr id="27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/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8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/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9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/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6" name="Group 33"/>
            <p:cNvGrpSpPr>
              <a:grpSpLocks/>
            </p:cNvGrpSpPr>
            <p:nvPr userDrawn="1"/>
          </p:nvGrpSpPr>
          <p:grpSpPr bwMode="auto">
            <a:xfrm rot="10015322" flipH="1">
              <a:off x="4615" y="2392"/>
              <a:ext cx="708" cy="891"/>
              <a:chOff x="1727" y="866"/>
              <a:chExt cx="129" cy="157"/>
            </a:xfrm>
          </p:grpSpPr>
          <p:sp>
            <p:nvSpPr>
              <p:cNvPr id="2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/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/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/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1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>
                <a:gd name="T0" fmla="*/ 0 w 862"/>
                <a:gd name="T1" fmla="*/ 0 h 886"/>
                <a:gd name="T2" fmla="*/ 6 w 862"/>
                <a:gd name="T3" fmla="*/ 107 h 886"/>
                <a:gd name="T4" fmla="*/ 37 w 862"/>
                <a:gd name="T5" fmla="*/ 262 h 886"/>
                <a:gd name="T6" fmla="*/ 83 w 862"/>
                <a:gd name="T7" fmla="*/ 410 h 886"/>
                <a:gd name="T8" fmla="*/ 149 w 862"/>
                <a:gd name="T9" fmla="*/ 546 h 886"/>
                <a:gd name="T10" fmla="*/ 237 w 862"/>
                <a:gd name="T11" fmla="*/ 666 h 886"/>
                <a:gd name="T12" fmla="*/ 338 w 862"/>
                <a:gd name="T13" fmla="*/ 764 h 886"/>
                <a:gd name="T14" fmla="*/ 450 w 862"/>
                <a:gd name="T15" fmla="*/ 838 h 886"/>
                <a:gd name="T16" fmla="*/ 579 w 862"/>
                <a:gd name="T17" fmla="*/ 879 h 886"/>
                <a:gd name="T18" fmla="*/ 714 w 862"/>
                <a:gd name="T19" fmla="*/ 886 h 886"/>
                <a:gd name="T20" fmla="*/ 862 w 862"/>
                <a:gd name="T21" fmla="*/ 851 h 886"/>
                <a:gd name="T22" fmla="*/ 784 w 862"/>
                <a:gd name="T23" fmla="*/ 856 h 886"/>
                <a:gd name="T24" fmla="*/ 700 w 862"/>
                <a:gd name="T25" fmla="*/ 835 h 886"/>
                <a:gd name="T26" fmla="*/ 621 w 862"/>
                <a:gd name="T27" fmla="*/ 794 h 886"/>
                <a:gd name="T28" fmla="*/ 542 w 862"/>
                <a:gd name="T29" fmla="*/ 728 h 886"/>
                <a:gd name="T30" fmla="*/ 466 w 862"/>
                <a:gd name="T31" fmla="*/ 649 h 886"/>
                <a:gd name="T32" fmla="*/ 397 w 862"/>
                <a:gd name="T33" fmla="*/ 557 h 886"/>
                <a:gd name="T34" fmla="*/ 334 w 862"/>
                <a:gd name="T35" fmla="*/ 454 h 886"/>
                <a:gd name="T36" fmla="*/ 279 w 862"/>
                <a:gd name="T37" fmla="*/ 339 h 886"/>
                <a:gd name="T38" fmla="*/ 238 w 862"/>
                <a:gd name="T39" fmla="*/ 225 h 886"/>
                <a:gd name="T40" fmla="*/ 205 w 862"/>
                <a:gd name="T41" fmla="*/ 105 h 886"/>
                <a:gd name="T42" fmla="*/ 184 w 862"/>
                <a:gd name="T43" fmla="*/ 3 h 8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5 h 237"/>
                <a:gd name="T4" fmla="*/ 3 w 257"/>
                <a:gd name="T5" fmla="*/ 50 h 237"/>
                <a:gd name="T6" fmla="*/ 6 w 257"/>
                <a:gd name="T7" fmla="*/ 75 h 237"/>
                <a:gd name="T8" fmla="*/ 11 w 257"/>
                <a:gd name="T9" fmla="*/ 98 h 237"/>
                <a:gd name="T10" fmla="*/ 18 w 257"/>
                <a:gd name="T11" fmla="*/ 119 h 237"/>
                <a:gd name="T12" fmla="*/ 27 w 257"/>
                <a:gd name="T13" fmla="*/ 141 h 237"/>
                <a:gd name="T14" fmla="*/ 38 w 257"/>
                <a:gd name="T15" fmla="*/ 161 h 237"/>
                <a:gd name="T16" fmla="*/ 51 w 257"/>
                <a:gd name="T17" fmla="*/ 178 h 237"/>
                <a:gd name="T18" fmla="*/ 67 w 257"/>
                <a:gd name="T19" fmla="*/ 194 h 237"/>
                <a:gd name="T20" fmla="*/ 86 w 257"/>
                <a:gd name="T21" fmla="*/ 208 h 237"/>
                <a:gd name="T22" fmla="*/ 106 w 257"/>
                <a:gd name="T23" fmla="*/ 219 h 237"/>
                <a:gd name="T24" fmla="*/ 131 w 257"/>
                <a:gd name="T25" fmla="*/ 228 h 237"/>
                <a:gd name="T26" fmla="*/ 158 w 257"/>
                <a:gd name="T27" fmla="*/ 234 h 237"/>
                <a:gd name="T28" fmla="*/ 188 w 257"/>
                <a:gd name="T29" fmla="*/ 237 h 237"/>
                <a:gd name="T30" fmla="*/ 220 w 257"/>
                <a:gd name="T31" fmla="*/ 236 h 237"/>
                <a:gd name="T32" fmla="*/ 257 w 257"/>
                <a:gd name="T33" fmla="*/ 232 h 237"/>
                <a:gd name="T34" fmla="*/ 224 w 257"/>
                <a:gd name="T35" fmla="*/ 227 h 237"/>
                <a:gd name="T36" fmla="*/ 195 w 257"/>
                <a:gd name="T37" fmla="*/ 220 h 237"/>
                <a:gd name="T38" fmla="*/ 170 w 257"/>
                <a:gd name="T39" fmla="*/ 212 h 237"/>
                <a:gd name="T40" fmla="*/ 148 w 257"/>
                <a:gd name="T41" fmla="*/ 204 h 237"/>
                <a:gd name="T42" fmla="*/ 128 w 257"/>
                <a:gd name="T43" fmla="*/ 193 h 237"/>
                <a:gd name="T44" fmla="*/ 112 w 257"/>
                <a:gd name="T45" fmla="*/ 182 h 237"/>
                <a:gd name="T46" fmla="*/ 97 w 257"/>
                <a:gd name="T47" fmla="*/ 169 h 237"/>
                <a:gd name="T48" fmla="*/ 84 w 257"/>
                <a:gd name="T49" fmla="*/ 155 h 237"/>
                <a:gd name="T50" fmla="*/ 72 w 257"/>
                <a:gd name="T51" fmla="*/ 141 h 237"/>
                <a:gd name="T52" fmla="*/ 61 w 257"/>
                <a:gd name="T53" fmla="*/ 125 h 237"/>
                <a:gd name="T54" fmla="*/ 52 w 257"/>
                <a:gd name="T55" fmla="*/ 107 h 237"/>
                <a:gd name="T56" fmla="*/ 43 w 257"/>
                <a:gd name="T57" fmla="*/ 88 h 237"/>
                <a:gd name="T58" fmla="*/ 33 w 257"/>
                <a:gd name="T59" fmla="*/ 69 h 237"/>
                <a:gd name="T60" fmla="*/ 23 w 257"/>
                <a:gd name="T61" fmla="*/ 47 h 237"/>
                <a:gd name="T62" fmla="*/ 12 w 257"/>
                <a:gd name="T63" fmla="*/ 24 h 237"/>
                <a:gd name="T64" fmla="*/ 0 w 257"/>
                <a:gd name="T65" fmla="*/ 0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>
                <a:gd name="T0" fmla="*/ 77 w 124"/>
                <a:gd name="T1" fmla="*/ 0 h 110"/>
                <a:gd name="T2" fmla="*/ 124 w 124"/>
                <a:gd name="T3" fmla="*/ 108 h 110"/>
                <a:gd name="T4" fmla="*/ 120 w 124"/>
                <a:gd name="T5" fmla="*/ 107 h 110"/>
                <a:gd name="T6" fmla="*/ 107 w 124"/>
                <a:gd name="T7" fmla="*/ 105 h 110"/>
                <a:gd name="T8" fmla="*/ 89 w 124"/>
                <a:gd name="T9" fmla="*/ 101 h 110"/>
                <a:gd name="T10" fmla="*/ 68 w 124"/>
                <a:gd name="T11" fmla="*/ 99 h 110"/>
                <a:gd name="T12" fmla="*/ 45 w 124"/>
                <a:gd name="T13" fmla="*/ 97 h 110"/>
                <a:gd name="T14" fmla="*/ 25 w 124"/>
                <a:gd name="T15" fmla="*/ 98 h 110"/>
                <a:gd name="T16" fmla="*/ 9 w 124"/>
                <a:gd name="T17" fmla="*/ 102 h 110"/>
                <a:gd name="T18" fmla="*/ 0 w 124"/>
                <a:gd name="T19" fmla="*/ 110 h 110"/>
                <a:gd name="T20" fmla="*/ 4 w 124"/>
                <a:gd name="T21" fmla="*/ 98 h 110"/>
                <a:gd name="T22" fmla="*/ 8 w 124"/>
                <a:gd name="T23" fmla="*/ 89 h 110"/>
                <a:gd name="T24" fmla="*/ 16 w 124"/>
                <a:gd name="T25" fmla="*/ 82 h 110"/>
                <a:gd name="T26" fmla="*/ 25 w 124"/>
                <a:gd name="T27" fmla="*/ 76 h 110"/>
                <a:gd name="T28" fmla="*/ 36 w 124"/>
                <a:gd name="T29" fmla="*/ 72 h 110"/>
                <a:gd name="T30" fmla="*/ 47 w 124"/>
                <a:gd name="T31" fmla="*/ 71 h 110"/>
                <a:gd name="T32" fmla="*/ 59 w 124"/>
                <a:gd name="T33" fmla="*/ 71 h 110"/>
                <a:gd name="T34" fmla="*/ 72 w 124"/>
                <a:gd name="T35" fmla="*/ 74 h 110"/>
                <a:gd name="T36" fmla="*/ 73 w 124"/>
                <a:gd name="T37" fmla="*/ 71 h 110"/>
                <a:gd name="T38" fmla="*/ 70 w 124"/>
                <a:gd name="T39" fmla="*/ 56 h 110"/>
                <a:gd name="T40" fmla="*/ 67 w 124"/>
                <a:gd name="T41" fmla="*/ 38 h 110"/>
                <a:gd name="T42" fmla="*/ 65 w 124"/>
                <a:gd name="T43" fmla="*/ 30 h 110"/>
                <a:gd name="T44" fmla="*/ 63 w 124"/>
                <a:gd name="T45" fmla="*/ 30 h 110"/>
                <a:gd name="T46" fmla="*/ 61 w 124"/>
                <a:gd name="T47" fmla="*/ 29 h 110"/>
                <a:gd name="T48" fmla="*/ 59 w 124"/>
                <a:gd name="T49" fmla="*/ 26 h 110"/>
                <a:gd name="T50" fmla="*/ 57 w 124"/>
                <a:gd name="T51" fmla="*/ 23 h 110"/>
                <a:gd name="T52" fmla="*/ 57 w 124"/>
                <a:gd name="T53" fmla="*/ 19 h 110"/>
                <a:gd name="T54" fmla="*/ 59 w 124"/>
                <a:gd name="T55" fmla="*/ 14 h 110"/>
                <a:gd name="T56" fmla="*/ 66 w 124"/>
                <a:gd name="T57" fmla="*/ 8 h 110"/>
                <a:gd name="T58" fmla="*/ 77 w 124"/>
                <a:gd name="T59" fmla="*/ 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>
                <a:gd name="T0" fmla="*/ 31 w 46"/>
                <a:gd name="T1" fmla="*/ 0 h 94"/>
                <a:gd name="T2" fmla="*/ 20 w 46"/>
                <a:gd name="T3" fmla="*/ 38 h 94"/>
                <a:gd name="T4" fmla="*/ 15 w 46"/>
                <a:gd name="T5" fmla="*/ 62 h 94"/>
                <a:gd name="T6" fmla="*/ 11 w 46"/>
                <a:gd name="T7" fmla="*/ 79 h 94"/>
                <a:gd name="T8" fmla="*/ 0 w 46"/>
                <a:gd name="T9" fmla="*/ 94 h 94"/>
                <a:gd name="T10" fmla="*/ 12 w 46"/>
                <a:gd name="T11" fmla="*/ 88 h 94"/>
                <a:gd name="T12" fmla="*/ 23 w 46"/>
                <a:gd name="T13" fmla="*/ 80 h 94"/>
                <a:gd name="T14" fmla="*/ 32 w 46"/>
                <a:gd name="T15" fmla="*/ 69 h 94"/>
                <a:gd name="T16" fmla="*/ 40 w 46"/>
                <a:gd name="T17" fmla="*/ 57 h 94"/>
                <a:gd name="T18" fmla="*/ 45 w 46"/>
                <a:gd name="T19" fmla="*/ 44 h 94"/>
                <a:gd name="T20" fmla="*/ 46 w 46"/>
                <a:gd name="T21" fmla="*/ 30 h 94"/>
                <a:gd name="T22" fmla="*/ 42 w 46"/>
                <a:gd name="T23" fmla="*/ 15 h 94"/>
                <a:gd name="T24" fmla="*/ 31 w 46"/>
                <a:gd name="T25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>
                <a:gd name="T0" fmla="*/ 124 w 124"/>
                <a:gd name="T1" fmla="*/ 0 h 121"/>
                <a:gd name="T2" fmla="*/ 113 w 124"/>
                <a:gd name="T3" fmla="*/ 9 h 121"/>
                <a:gd name="T4" fmla="*/ 99 w 124"/>
                <a:gd name="T5" fmla="*/ 25 h 121"/>
                <a:gd name="T6" fmla="*/ 81 w 124"/>
                <a:gd name="T7" fmla="*/ 41 h 121"/>
                <a:gd name="T8" fmla="*/ 63 w 124"/>
                <a:gd name="T9" fmla="*/ 54 h 121"/>
                <a:gd name="T10" fmla="*/ 41 w 124"/>
                <a:gd name="T11" fmla="*/ 66 h 121"/>
                <a:gd name="T12" fmla="*/ 22 w 124"/>
                <a:gd name="T13" fmla="*/ 74 h 121"/>
                <a:gd name="T14" fmla="*/ 0 w 124"/>
                <a:gd name="T15" fmla="*/ 75 h 121"/>
                <a:gd name="T16" fmla="*/ 10 w 124"/>
                <a:gd name="T17" fmla="*/ 96 h 121"/>
                <a:gd name="T18" fmla="*/ 23 w 124"/>
                <a:gd name="T19" fmla="*/ 113 h 121"/>
                <a:gd name="T20" fmla="*/ 41 w 124"/>
                <a:gd name="T21" fmla="*/ 121 h 121"/>
                <a:gd name="T22" fmla="*/ 60 w 124"/>
                <a:gd name="T23" fmla="*/ 121 h 121"/>
                <a:gd name="T24" fmla="*/ 83 w 124"/>
                <a:gd name="T25" fmla="*/ 111 h 121"/>
                <a:gd name="T26" fmla="*/ 101 w 124"/>
                <a:gd name="T27" fmla="*/ 88 h 121"/>
                <a:gd name="T28" fmla="*/ 116 w 124"/>
                <a:gd name="T29" fmla="*/ 53 h 121"/>
                <a:gd name="T30" fmla="*/ 124 w 124"/>
                <a:gd name="T31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>
                <a:gd name="T0" fmla="*/ 0 w 149"/>
                <a:gd name="T1" fmla="*/ 0 h 704"/>
                <a:gd name="T2" fmla="*/ 6 w 149"/>
                <a:gd name="T3" fmla="*/ 6 h 704"/>
                <a:gd name="T4" fmla="*/ 16 w 149"/>
                <a:gd name="T5" fmla="*/ 14 h 704"/>
                <a:gd name="T6" fmla="*/ 28 w 149"/>
                <a:gd name="T7" fmla="*/ 24 h 704"/>
                <a:gd name="T8" fmla="*/ 41 w 149"/>
                <a:gd name="T9" fmla="*/ 37 h 704"/>
                <a:gd name="T10" fmla="*/ 58 w 149"/>
                <a:gd name="T11" fmla="*/ 53 h 704"/>
                <a:gd name="T12" fmla="*/ 73 w 149"/>
                <a:gd name="T13" fmla="*/ 70 h 704"/>
                <a:gd name="T14" fmla="*/ 88 w 149"/>
                <a:gd name="T15" fmla="*/ 90 h 704"/>
                <a:gd name="T16" fmla="*/ 100 w 149"/>
                <a:gd name="T17" fmla="*/ 113 h 704"/>
                <a:gd name="T18" fmla="*/ 112 w 149"/>
                <a:gd name="T19" fmla="*/ 137 h 704"/>
                <a:gd name="T20" fmla="*/ 120 w 149"/>
                <a:gd name="T21" fmla="*/ 165 h 704"/>
                <a:gd name="T22" fmla="*/ 124 w 149"/>
                <a:gd name="T23" fmla="*/ 196 h 704"/>
                <a:gd name="T24" fmla="*/ 126 w 149"/>
                <a:gd name="T25" fmla="*/ 228 h 704"/>
                <a:gd name="T26" fmla="*/ 120 w 149"/>
                <a:gd name="T27" fmla="*/ 264 h 704"/>
                <a:gd name="T28" fmla="*/ 109 w 149"/>
                <a:gd name="T29" fmla="*/ 302 h 704"/>
                <a:gd name="T30" fmla="*/ 92 w 149"/>
                <a:gd name="T31" fmla="*/ 342 h 704"/>
                <a:gd name="T32" fmla="*/ 67 w 149"/>
                <a:gd name="T33" fmla="*/ 386 h 704"/>
                <a:gd name="T34" fmla="*/ 39 w 149"/>
                <a:gd name="T35" fmla="*/ 436 h 704"/>
                <a:gd name="T36" fmla="*/ 21 w 149"/>
                <a:gd name="T37" fmla="*/ 482 h 704"/>
                <a:gd name="T38" fmla="*/ 10 w 149"/>
                <a:gd name="T39" fmla="*/ 525 h 704"/>
                <a:gd name="T40" fmla="*/ 6 w 149"/>
                <a:gd name="T41" fmla="*/ 566 h 704"/>
                <a:gd name="T42" fmla="*/ 6 w 149"/>
                <a:gd name="T43" fmla="*/ 605 h 704"/>
                <a:gd name="T44" fmla="*/ 8 w 149"/>
                <a:gd name="T45" fmla="*/ 641 h 704"/>
                <a:gd name="T46" fmla="*/ 12 w 149"/>
                <a:gd name="T47" fmla="*/ 673 h 704"/>
                <a:gd name="T48" fmla="*/ 14 w 149"/>
                <a:gd name="T49" fmla="*/ 704 h 704"/>
                <a:gd name="T50" fmla="*/ 41 w 149"/>
                <a:gd name="T51" fmla="*/ 688 h 704"/>
                <a:gd name="T52" fmla="*/ 39 w 149"/>
                <a:gd name="T53" fmla="*/ 680 h 704"/>
                <a:gd name="T54" fmla="*/ 36 w 149"/>
                <a:gd name="T55" fmla="*/ 657 h 704"/>
                <a:gd name="T56" fmla="*/ 33 w 149"/>
                <a:gd name="T57" fmla="*/ 622 h 704"/>
                <a:gd name="T58" fmla="*/ 35 w 149"/>
                <a:gd name="T59" fmla="*/ 575 h 704"/>
                <a:gd name="T60" fmla="*/ 41 w 149"/>
                <a:gd name="T61" fmla="*/ 519 h 704"/>
                <a:gd name="T62" fmla="*/ 58 w 149"/>
                <a:gd name="T63" fmla="*/ 455 h 704"/>
                <a:gd name="T64" fmla="*/ 86 w 149"/>
                <a:gd name="T65" fmla="*/ 386 h 704"/>
                <a:gd name="T66" fmla="*/ 129 w 149"/>
                <a:gd name="T67" fmla="*/ 313 h 704"/>
                <a:gd name="T68" fmla="*/ 143 w 149"/>
                <a:gd name="T69" fmla="*/ 279 h 704"/>
                <a:gd name="T70" fmla="*/ 149 w 149"/>
                <a:gd name="T71" fmla="*/ 235 h 704"/>
                <a:gd name="T72" fmla="*/ 144 w 149"/>
                <a:gd name="T73" fmla="*/ 184 h 704"/>
                <a:gd name="T74" fmla="*/ 131 w 149"/>
                <a:gd name="T75" fmla="*/ 134 h 704"/>
                <a:gd name="T76" fmla="*/ 109 w 149"/>
                <a:gd name="T77" fmla="*/ 85 h 704"/>
                <a:gd name="T78" fmla="*/ 81 w 149"/>
                <a:gd name="T79" fmla="*/ 44 h 704"/>
                <a:gd name="T80" fmla="*/ 44 w 149"/>
                <a:gd name="T81" fmla="*/ 14 h 704"/>
                <a:gd name="T82" fmla="*/ 0 w 149"/>
                <a:gd name="T83" fmla="*/ 0 h 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>
                <a:gd name="T0" fmla="*/ 0 w 36"/>
                <a:gd name="T1" fmla="*/ 0 h 132"/>
                <a:gd name="T2" fmla="*/ 36 w 36"/>
                <a:gd name="T3" fmla="*/ 12 h 132"/>
                <a:gd name="T4" fmla="*/ 0 w 36"/>
                <a:gd name="T5" fmla="*/ 132 h 132"/>
                <a:gd name="T6" fmla="*/ 0 w 36"/>
                <a:gd name="T7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/>
              <a:ext uri="{AF507438-7753-43E0-B8FC-AC1667EBCBE1}"/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66607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  <a:extLst>
            <a:ext uri="{909E8E84-426E-40DD-AFC4-6F175D3DCCD1}"/>
            <a:ext uri="{AF507438-7753-43E0-B8FC-AC1667EBCBE1}"/>
          </a:extLst>
        </p:spPr>
        <p:txBody>
          <a:bodyPr/>
          <a:lstStyle>
            <a:lvl1pPr>
              <a:defRPr sz="5200" b="1"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66608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46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7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8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663D5A-39C7-40A6-AAEF-1D3D81F527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4FDB27-C962-4349-AF63-29AC314A2F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1CE3BC-D53A-4F0D-88AE-3FF0E5DD96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664656-AC61-4F9E-9240-6B14DC747F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DE8B17-04AE-48E4-A8BA-F4A6A5403B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5D4BB4-D38E-48DB-91B6-62532095C3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60404-A376-4CFA-B86B-E1C618AEFF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DABD1E-918B-48F9-9348-B59EB601FD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BC9CE4-6C91-4520-AD1E-042285F425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9745EF-BC49-4653-A090-E6EDFF78D8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EC1D9E-CF48-430B-B71A-2FBE8DDC28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65539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>
                <a:gd name="T0" fmla="*/ 5 w 472"/>
                <a:gd name="T1" fmla="*/ 32 h 802"/>
                <a:gd name="T2" fmla="*/ 189 w 472"/>
                <a:gd name="T3" fmla="*/ 26 h 802"/>
                <a:gd name="T4" fmla="*/ 309 w 472"/>
                <a:gd name="T5" fmla="*/ 66 h 802"/>
                <a:gd name="T6" fmla="*/ 357 w 472"/>
                <a:gd name="T7" fmla="*/ 98 h 802"/>
                <a:gd name="T8" fmla="*/ 413 w 472"/>
                <a:gd name="T9" fmla="*/ 162 h 802"/>
                <a:gd name="T10" fmla="*/ 437 w 472"/>
                <a:gd name="T11" fmla="*/ 250 h 802"/>
                <a:gd name="T12" fmla="*/ 397 w 472"/>
                <a:gd name="T13" fmla="*/ 530 h 802"/>
                <a:gd name="T14" fmla="*/ 341 w 472"/>
                <a:gd name="T15" fmla="*/ 634 h 802"/>
                <a:gd name="T16" fmla="*/ 173 w 472"/>
                <a:gd name="T17" fmla="*/ 714 h 802"/>
                <a:gd name="T18" fmla="*/ 77 w 472"/>
                <a:gd name="T19" fmla="*/ 730 h 802"/>
                <a:gd name="T20" fmla="*/ 69 w 472"/>
                <a:gd name="T21" fmla="*/ 802 h 802"/>
                <a:gd name="T22" fmla="*/ 7 w 472"/>
                <a:gd name="T23" fmla="*/ 788 h 802"/>
                <a:gd name="T24" fmla="*/ 5 w 472"/>
                <a:gd name="T25" fmla="*/ 751 h 802"/>
                <a:gd name="T26" fmla="*/ 37 w 472"/>
                <a:gd name="T27" fmla="*/ 722 h 802"/>
                <a:gd name="T28" fmla="*/ 5 w 472"/>
                <a:gd name="T29" fmla="*/ 670 h 802"/>
                <a:gd name="T30" fmla="*/ 5 w 472"/>
                <a:gd name="T31" fmla="*/ 32 h 8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>
              <a:noFill/>
            </a:ln>
            <a:effectLst/>
            <a:extLst>
              <a:ext uri="{91240B29-F687-4F45-9708-019B960494DF}"/>
              <a:ext uri="{AF507438-7753-43E0-B8FC-AC1667EBCBE1}"/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33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65541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/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5542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/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5543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/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65544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>
                <a:gd name="T0" fmla="*/ 14 w 710"/>
                <a:gd name="T1" fmla="*/ 416 h 768"/>
                <a:gd name="T2" fmla="*/ 14 w 710"/>
                <a:gd name="T3" fmla="*/ 272 h 768"/>
                <a:gd name="T4" fmla="*/ 102 w 710"/>
                <a:gd name="T5" fmla="*/ 144 h 768"/>
                <a:gd name="T6" fmla="*/ 150 w 710"/>
                <a:gd name="T7" fmla="*/ 96 h 768"/>
                <a:gd name="T8" fmla="*/ 198 w 710"/>
                <a:gd name="T9" fmla="*/ 64 h 768"/>
                <a:gd name="T10" fmla="*/ 350 w 710"/>
                <a:gd name="T11" fmla="*/ 0 h 768"/>
                <a:gd name="T12" fmla="*/ 534 w 710"/>
                <a:gd name="T13" fmla="*/ 8 h 768"/>
                <a:gd name="T14" fmla="*/ 662 w 710"/>
                <a:gd name="T15" fmla="*/ 96 h 768"/>
                <a:gd name="T16" fmla="*/ 710 w 710"/>
                <a:gd name="T17" fmla="*/ 200 h 768"/>
                <a:gd name="T18" fmla="*/ 702 w 710"/>
                <a:gd name="T19" fmla="*/ 400 h 768"/>
                <a:gd name="T20" fmla="*/ 678 w 710"/>
                <a:gd name="T21" fmla="*/ 448 h 768"/>
                <a:gd name="T22" fmla="*/ 550 w 710"/>
                <a:gd name="T23" fmla="*/ 632 h 768"/>
                <a:gd name="T24" fmla="*/ 518 w 710"/>
                <a:gd name="T25" fmla="*/ 656 h 768"/>
                <a:gd name="T26" fmla="*/ 470 w 710"/>
                <a:gd name="T27" fmla="*/ 664 h 768"/>
                <a:gd name="T28" fmla="*/ 518 w 710"/>
                <a:gd name="T29" fmla="*/ 680 h 768"/>
                <a:gd name="T30" fmla="*/ 566 w 710"/>
                <a:gd name="T31" fmla="*/ 696 h 768"/>
                <a:gd name="T32" fmla="*/ 574 w 710"/>
                <a:gd name="T33" fmla="*/ 720 h 768"/>
                <a:gd name="T34" fmla="*/ 526 w 710"/>
                <a:gd name="T35" fmla="*/ 736 h 768"/>
                <a:gd name="T36" fmla="*/ 502 w 710"/>
                <a:gd name="T37" fmla="*/ 752 h 768"/>
                <a:gd name="T38" fmla="*/ 454 w 710"/>
                <a:gd name="T39" fmla="*/ 768 h 768"/>
                <a:gd name="T40" fmla="*/ 438 w 710"/>
                <a:gd name="T41" fmla="*/ 712 h 768"/>
                <a:gd name="T42" fmla="*/ 246 w 710"/>
                <a:gd name="T43" fmla="*/ 688 h 768"/>
                <a:gd name="T44" fmla="*/ 134 w 710"/>
                <a:gd name="T45" fmla="*/ 648 h 768"/>
                <a:gd name="T46" fmla="*/ 110 w 710"/>
                <a:gd name="T47" fmla="*/ 624 h 768"/>
                <a:gd name="T48" fmla="*/ 78 w 710"/>
                <a:gd name="T49" fmla="*/ 576 h 768"/>
                <a:gd name="T50" fmla="*/ 54 w 710"/>
                <a:gd name="T51" fmla="*/ 464 h 768"/>
                <a:gd name="T52" fmla="*/ 30 w 710"/>
                <a:gd name="T53" fmla="*/ 408 h 768"/>
                <a:gd name="T54" fmla="*/ 22 w 710"/>
                <a:gd name="T55" fmla="*/ 384 h 768"/>
                <a:gd name="T56" fmla="*/ 14 w 710"/>
                <a:gd name="T57" fmla="*/ 416 h 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>
              <a:noFill/>
            </a:ln>
            <a:effectLst/>
            <a:extLst>
              <a:ext uri="{91240B29-F687-4F45-9708-019B960494DF}"/>
              <a:ext uri="{AF507438-7753-43E0-B8FC-AC1667EBCBE1}"/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35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65546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>
                  <a:gd name="T0" fmla="*/ 46 w 217"/>
                  <a:gd name="T1" fmla="*/ 210 h 210"/>
                  <a:gd name="T2" fmla="*/ 37 w 217"/>
                  <a:gd name="T3" fmla="*/ 198 h 210"/>
                  <a:gd name="T4" fmla="*/ 26 w 217"/>
                  <a:gd name="T5" fmla="*/ 181 h 210"/>
                  <a:gd name="T6" fmla="*/ 15 w 217"/>
                  <a:gd name="T7" fmla="*/ 159 h 210"/>
                  <a:gd name="T8" fmla="*/ 5 w 217"/>
                  <a:gd name="T9" fmla="*/ 135 h 210"/>
                  <a:gd name="T10" fmla="*/ 0 w 217"/>
                  <a:gd name="T11" fmla="*/ 109 h 210"/>
                  <a:gd name="T12" fmla="*/ 1 w 217"/>
                  <a:gd name="T13" fmla="*/ 82 h 210"/>
                  <a:gd name="T14" fmla="*/ 9 w 217"/>
                  <a:gd name="T15" fmla="*/ 57 h 210"/>
                  <a:gd name="T16" fmla="*/ 27 w 217"/>
                  <a:gd name="T17" fmla="*/ 35 h 210"/>
                  <a:gd name="T18" fmla="*/ 45 w 217"/>
                  <a:gd name="T19" fmla="*/ 22 h 210"/>
                  <a:gd name="T20" fmla="*/ 60 w 217"/>
                  <a:gd name="T21" fmla="*/ 12 h 210"/>
                  <a:gd name="T22" fmla="*/ 72 w 217"/>
                  <a:gd name="T23" fmla="*/ 7 h 210"/>
                  <a:gd name="T24" fmla="*/ 81 w 217"/>
                  <a:gd name="T25" fmla="*/ 5 h 210"/>
                  <a:gd name="T26" fmla="*/ 88 w 217"/>
                  <a:gd name="T27" fmla="*/ 5 h 210"/>
                  <a:gd name="T28" fmla="*/ 104 w 217"/>
                  <a:gd name="T29" fmla="*/ 0 h 210"/>
                  <a:gd name="T30" fmla="*/ 148 w 217"/>
                  <a:gd name="T31" fmla="*/ 8 h 210"/>
                  <a:gd name="T32" fmla="*/ 160 w 217"/>
                  <a:gd name="T33" fmla="*/ 12 h 210"/>
                  <a:gd name="T34" fmla="*/ 172 w 217"/>
                  <a:gd name="T35" fmla="*/ 15 h 210"/>
                  <a:gd name="T36" fmla="*/ 182 w 217"/>
                  <a:gd name="T37" fmla="*/ 19 h 210"/>
                  <a:gd name="T38" fmla="*/ 190 w 217"/>
                  <a:gd name="T39" fmla="*/ 23 h 210"/>
                  <a:gd name="T40" fmla="*/ 198 w 217"/>
                  <a:gd name="T41" fmla="*/ 27 h 210"/>
                  <a:gd name="T42" fmla="*/ 205 w 217"/>
                  <a:gd name="T43" fmla="*/ 32 h 210"/>
                  <a:gd name="T44" fmla="*/ 211 w 217"/>
                  <a:gd name="T45" fmla="*/ 38 h 210"/>
                  <a:gd name="T46" fmla="*/ 217 w 217"/>
                  <a:gd name="T47" fmla="*/ 45 h 210"/>
                  <a:gd name="T48" fmla="*/ 205 w 217"/>
                  <a:gd name="T49" fmla="*/ 40 h 210"/>
                  <a:gd name="T50" fmla="*/ 194 w 217"/>
                  <a:gd name="T51" fmla="*/ 36 h 210"/>
                  <a:gd name="T52" fmla="*/ 183 w 217"/>
                  <a:gd name="T53" fmla="*/ 33 h 210"/>
                  <a:gd name="T54" fmla="*/ 172 w 217"/>
                  <a:gd name="T55" fmla="*/ 30 h 210"/>
                  <a:gd name="T56" fmla="*/ 163 w 217"/>
                  <a:gd name="T57" fmla="*/ 27 h 210"/>
                  <a:gd name="T58" fmla="*/ 153 w 217"/>
                  <a:gd name="T59" fmla="*/ 26 h 210"/>
                  <a:gd name="T60" fmla="*/ 143 w 217"/>
                  <a:gd name="T61" fmla="*/ 24 h 210"/>
                  <a:gd name="T62" fmla="*/ 134 w 217"/>
                  <a:gd name="T63" fmla="*/ 24 h 210"/>
                  <a:gd name="T64" fmla="*/ 125 w 217"/>
                  <a:gd name="T65" fmla="*/ 24 h 210"/>
                  <a:gd name="T66" fmla="*/ 116 w 217"/>
                  <a:gd name="T67" fmla="*/ 25 h 210"/>
                  <a:gd name="T68" fmla="*/ 107 w 217"/>
                  <a:gd name="T69" fmla="*/ 27 h 210"/>
                  <a:gd name="T70" fmla="*/ 99 w 217"/>
                  <a:gd name="T71" fmla="*/ 29 h 210"/>
                  <a:gd name="T72" fmla="*/ 91 w 217"/>
                  <a:gd name="T73" fmla="*/ 33 h 210"/>
                  <a:gd name="T74" fmla="*/ 82 w 217"/>
                  <a:gd name="T75" fmla="*/ 36 h 210"/>
                  <a:gd name="T76" fmla="*/ 74 w 217"/>
                  <a:gd name="T77" fmla="*/ 41 h 210"/>
                  <a:gd name="T78" fmla="*/ 66 w 217"/>
                  <a:gd name="T79" fmla="*/ 46 h 210"/>
                  <a:gd name="T80" fmla="*/ 52 w 217"/>
                  <a:gd name="T81" fmla="*/ 61 h 210"/>
                  <a:gd name="T82" fmla="*/ 42 w 217"/>
                  <a:gd name="T83" fmla="*/ 80 h 210"/>
                  <a:gd name="T84" fmla="*/ 37 w 217"/>
                  <a:gd name="T85" fmla="*/ 103 h 210"/>
                  <a:gd name="T86" fmla="*/ 35 w 217"/>
                  <a:gd name="T87" fmla="*/ 126 h 210"/>
                  <a:gd name="T88" fmla="*/ 35 w 217"/>
                  <a:gd name="T89" fmla="*/ 151 h 210"/>
                  <a:gd name="T90" fmla="*/ 38 w 217"/>
                  <a:gd name="T91" fmla="*/ 174 h 210"/>
                  <a:gd name="T92" fmla="*/ 41 w 217"/>
                  <a:gd name="T93" fmla="*/ 194 h 210"/>
                  <a:gd name="T94" fmla="*/ 46 w 217"/>
                  <a:gd name="T95" fmla="*/ 21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/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5547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>
                  <a:gd name="T0" fmla="*/ 109 w 182"/>
                  <a:gd name="T1" fmla="*/ 0 h 213"/>
                  <a:gd name="T2" fmla="*/ 112 w 182"/>
                  <a:gd name="T3" fmla="*/ 2 h 213"/>
                  <a:gd name="T4" fmla="*/ 118 w 182"/>
                  <a:gd name="T5" fmla="*/ 8 h 213"/>
                  <a:gd name="T6" fmla="*/ 127 w 182"/>
                  <a:gd name="T7" fmla="*/ 18 h 213"/>
                  <a:gd name="T8" fmla="*/ 137 w 182"/>
                  <a:gd name="T9" fmla="*/ 33 h 213"/>
                  <a:gd name="T10" fmla="*/ 145 w 182"/>
                  <a:gd name="T11" fmla="*/ 52 h 213"/>
                  <a:gd name="T12" fmla="*/ 150 w 182"/>
                  <a:gd name="T13" fmla="*/ 76 h 213"/>
                  <a:gd name="T14" fmla="*/ 150 w 182"/>
                  <a:gd name="T15" fmla="*/ 105 h 213"/>
                  <a:gd name="T16" fmla="*/ 144 w 182"/>
                  <a:gd name="T17" fmla="*/ 139 h 213"/>
                  <a:gd name="T18" fmla="*/ 140 w 182"/>
                  <a:gd name="T19" fmla="*/ 149 h 213"/>
                  <a:gd name="T20" fmla="*/ 136 w 182"/>
                  <a:gd name="T21" fmla="*/ 157 h 213"/>
                  <a:gd name="T22" fmla="*/ 131 w 182"/>
                  <a:gd name="T23" fmla="*/ 165 h 213"/>
                  <a:gd name="T24" fmla="*/ 125 w 182"/>
                  <a:gd name="T25" fmla="*/ 173 h 213"/>
                  <a:gd name="T26" fmla="*/ 117 w 182"/>
                  <a:gd name="T27" fmla="*/ 180 h 213"/>
                  <a:gd name="T28" fmla="*/ 110 w 182"/>
                  <a:gd name="T29" fmla="*/ 185 h 213"/>
                  <a:gd name="T30" fmla="*/ 102 w 182"/>
                  <a:gd name="T31" fmla="*/ 191 h 213"/>
                  <a:gd name="T32" fmla="*/ 92 w 182"/>
                  <a:gd name="T33" fmla="*/ 195 h 213"/>
                  <a:gd name="T34" fmla="*/ 82 w 182"/>
                  <a:gd name="T35" fmla="*/ 197 h 213"/>
                  <a:gd name="T36" fmla="*/ 72 w 182"/>
                  <a:gd name="T37" fmla="*/ 200 h 213"/>
                  <a:gd name="T38" fmla="*/ 61 w 182"/>
                  <a:gd name="T39" fmla="*/ 201 h 213"/>
                  <a:gd name="T40" fmla="*/ 49 w 182"/>
                  <a:gd name="T41" fmla="*/ 201 h 213"/>
                  <a:gd name="T42" fmla="*/ 37 w 182"/>
                  <a:gd name="T43" fmla="*/ 200 h 213"/>
                  <a:gd name="T44" fmla="*/ 25 w 182"/>
                  <a:gd name="T45" fmla="*/ 197 h 213"/>
                  <a:gd name="T46" fmla="*/ 12 w 182"/>
                  <a:gd name="T47" fmla="*/ 193 h 213"/>
                  <a:gd name="T48" fmla="*/ 0 w 182"/>
                  <a:gd name="T49" fmla="*/ 188 h 213"/>
                  <a:gd name="T50" fmla="*/ 11 w 182"/>
                  <a:gd name="T51" fmla="*/ 195 h 213"/>
                  <a:gd name="T52" fmla="*/ 22 w 182"/>
                  <a:gd name="T53" fmla="*/ 200 h 213"/>
                  <a:gd name="T54" fmla="*/ 33 w 182"/>
                  <a:gd name="T55" fmla="*/ 205 h 213"/>
                  <a:gd name="T56" fmla="*/ 43 w 182"/>
                  <a:gd name="T57" fmla="*/ 208 h 213"/>
                  <a:gd name="T58" fmla="*/ 53 w 182"/>
                  <a:gd name="T59" fmla="*/ 211 h 213"/>
                  <a:gd name="T60" fmla="*/ 63 w 182"/>
                  <a:gd name="T61" fmla="*/ 212 h 213"/>
                  <a:gd name="T62" fmla="*/ 73 w 182"/>
                  <a:gd name="T63" fmla="*/ 213 h 213"/>
                  <a:gd name="T64" fmla="*/ 83 w 182"/>
                  <a:gd name="T65" fmla="*/ 213 h 213"/>
                  <a:gd name="T66" fmla="*/ 91 w 182"/>
                  <a:gd name="T67" fmla="*/ 212 h 213"/>
                  <a:gd name="T68" fmla="*/ 100 w 182"/>
                  <a:gd name="T69" fmla="*/ 210 h 213"/>
                  <a:gd name="T70" fmla="*/ 108 w 182"/>
                  <a:gd name="T71" fmla="*/ 208 h 213"/>
                  <a:gd name="T72" fmla="*/ 116 w 182"/>
                  <a:gd name="T73" fmla="*/ 206 h 213"/>
                  <a:gd name="T74" fmla="*/ 123 w 182"/>
                  <a:gd name="T75" fmla="*/ 203 h 213"/>
                  <a:gd name="T76" fmla="*/ 130 w 182"/>
                  <a:gd name="T77" fmla="*/ 199 h 213"/>
                  <a:gd name="T78" fmla="*/ 136 w 182"/>
                  <a:gd name="T79" fmla="*/ 195 h 213"/>
                  <a:gd name="T80" fmla="*/ 142 w 182"/>
                  <a:gd name="T81" fmla="*/ 191 h 213"/>
                  <a:gd name="T82" fmla="*/ 158 w 182"/>
                  <a:gd name="T83" fmla="*/ 176 h 213"/>
                  <a:gd name="T84" fmla="*/ 169 w 182"/>
                  <a:gd name="T85" fmla="*/ 161 h 213"/>
                  <a:gd name="T86" fmla="*/ 176 w 182"/>
                  <a:gd name="T87" fmla="*/ 144 h 213"/>
                  <a:gd name="T88" fmla="*/ 179 w 182"/>
                  <a:gd name="T89" fmla="*/ 128 h 213"/>
                  <a:gd name="T90" fmla="*/ 181 w 182"/>
                  <a:gd name="T91" fmla="*/ 111 h 213"/>
                  <a:gd name="T92" fmla="*/ 181 w 182"/>
                  <a:gd name="T93" fmla="*/ 95 h 213"/>
                  <a:gd name="T94" fmla="*/ 182 w 182"/>
                  <a:gd name="T95" fmla="*/ 79 h 213"/>
                  <a:gd name="T96" fmla="*/ 173 w 182"/>
                  <a:gd name="T97" fmla="*/ 46 h 213"/>
                  <a:gd name="T98" fmla="*/ 156 w 182"/>
                  <a:gd name="T99" fmla="*/ 21 h 213"/>
                  <a:gd name="T100" fmla="*/ 151 w 182"/>
                  <a:gd name="T101" fmla="*/ 18 h 213"/>
                  <a:gd name="T102" fmla="*/ 147 w 182"/>
                  <a:gd name="T103" fmla="*/ 15 h 213"/>
                  <a:gd name="T104" fmla="*/ 142 w 182"/>
                  <a:gd name="T105" fmla="*/ 13 h 213"/>
                  <a:gd name="T106" fmla="*/ 138 w 182"/>
                  <a:gd name="T107" fmla="*/ 11 h 213"/>
                  <a:gd name="T108" fmla="*/ 132 w 182"/>
                  <a:gd name="T109" fmla="*/ 9 h 213"/>
                  <a:gd name="T110" fmla="*/ 126 w 182"/>
                  <a:gd name="T111" fmla="*/ 6 h 213"/>
                  <a:gd name="T112" fmla="*/ 119 w 182"/>
                  <a:gd name="T113" fmla="*/ 3 h 213"/>
                  <a:gd name="T114" fmla="*/ 109 w 182"/>
                  <a:gd name="T115" fmla="*/ 0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/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5548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>
                  <a:gd name="T0" fmla="*/ 94 w 128"/>
                  <a:gd name="T1" fmla="*/ 0 h 217"/>
                  <a:gd name="T2" fmla="*/ 105 w 128"/>
                  <a:gd name="T3" fmla="*/ 9 h 217"/>
                  <a:gd name="T4" fmla="*/ 115 w 128"/>
                  <a:gd name="T5" fmla="*/ 27 h 217"/>
                  <a:gd name="T6" fmla="*/ 123 w 128"/>
                  <a:gd name="T7" fmla="*/ 50 h 217"/>
                  <a:gd name="T8" fmla="*/ 128 w 128"/>
                  <a:gd name="T9" fmla="*/ 78 h 217"/>
                  <a:gd name="T10" fmla="*/ 127 w 128"/>
                  <a:gd name="T11" fmla="*/ 111 h 217"/>
                  <a:gd name="T12" fmla="*/ 116 w 128"/>
                  <a:gd name="T13" fmla="*/ 145 h 217"/>
                  <a:gd name="T14" fmla="*/ 94 w 128"/>
                  <a:gd name="T15" fmla="*/ 181 h 217"/>
                  <a:gd name="T16" fmla="*/ 60 w 128"/>
                  <a:gd name="T17" fmla="*/ 217 h 217"/>
                  <a:gd name="T18" fmla="*/ 49 w 128"/>
                  <a:gd name="T19" fmla="*/ 213 h 217"/>
                  <a:gd name="T20" fmla="*/ 38 w 128"/>
                  <a:gd name="T21" fmla="*/ 210 h 217"/>
                  <a:gd name="T22" fmla="*/ 26 w 128"/>
                  <a:gd name="T23" fmla="*/ 205 h 217"/>
                  <a:gd name="T24" fmla="*/ 16 w 128"/>
                  <a:gd name="T25" fmla="*/ 201 h 217"/>
                  <a:gd name="T26" fmla="*/ 8 w 128"/>
                  <a:gd name="T27" fmla="*/ 196 h 217"/>
                  <a:gd name="T28" fmla="*/ 2 w 128"/>
                  <a:gd name="T29" fmla="*/ 190 h 217"/>
                  <a:gd name="T30" fmla="*/ 0 w 128"/>
                  <a:gd name="T31" fmla="*/ 183 h 217"/>
                  <a:gd name="T32" fmla="*/ 1 w 128"/>
                  <a:gd name="T33" fmla="*/ 178 h 217"/>
                  <a:gd name="T34" fmla="*/ 13 w 128"/>
                  <a:gd name="T35" fmla="*/ 171 h 217"/>
                  <a:gd name="T36" fmla="*/ 29 w 128"/>
                  <a:gd name="T37" fmla="*/ 161 h 217"/>
                  <a:gd name="T38" fmla="*/ 46 w 128"/>
                  <a:gd name="T39" fmla="*/ 150 h 217"/>
                  <a:gd name="T40" fmla="*/ 63 w 128"/>
                  <a:gd name="T41" fmla="*/ 134 h 217"/>
                  <a:gd name="T42" fmla="*/ 79 w 128"/>
                  <a:gd name="T43" fmla="*/ 112 h 217"/>
                  <a:gd name="T44" fmla="*/ 91 w 128"/>
                  <a:gd name="T45" fmla="*/ 83 h 217"/>
                  <a:gd name="T46" fmla="*/ 97 w 128"/>
                  <a:gd name="T47" fmla="*/ 46 h 217"/>
                  <a:gd name="T48" fmla="*/ 94 w 128"/>
                  <a:gd name="T49" fmla="*/ 0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/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5549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>
                  <a:gd name="T0" fmla="*/ 75 w 117"/>
                  <a:gd name="T1" fmla="*/ 0 h 132"/>
                  <a:gd name="T2" fmla="*/ 0 w 117"/>
                  <a:gd name="T3" fmla="*/ 25 h 132"/>
                  <a:gd name="T4" fmla="*/ 3 w 117"/>
                  <a:gd name="T5" fmla="*/ 26 h 132"/>
                  <a:gd name="T6" fmla="*/ 14 w 117"/>
                  <a:gd name="T7" fmla="*/ 29 h 132"/>
                  <a:gd name="T8" fmla="*/ 29 w 117"/>
                  <a:gd name="T9" fmla="*/ 36 h 132"/>
                  <a:gd name="T10" fmla="*/ 46 w 117"/>
                  <a:gd name="T11" fmla="*/ 47 h 132"/>
                  <a:gd name="T12" fmla="*/ 66 w 117"/>
                  <a:gd name="T13" fmla="*/ 62 h 132"/>
                  <a:gd name="T14" fmla="*/ 84 w 117"/>
                  <a:gd name="T15" fmla="*/ 80 h 132"/>
                  <a:gd name="T16" fmla="*/ 102 w 117"/>
                  <a:gd name="T17" fmla="*/ 103 h 132"/>
                  <a:gd name="T18" fmla="*/ 116 w 117"/>
                  <a:gd name="T19" fmla="*/ 132 h 132"/>
                  <a:gd name="T20" fmla="*/ 117 w 117"/>
                  <a:gd name="T21" fmla="*/ 120 h 132"/>
                  <a:gd name="T22" fmla="*/ 115 w 117"/>
                  <a:gd name="T23" fmla="*/ 107 h 132"/>
                  <a:gd name="T24" fmla="*/ 108 w 117"/>
                  <a:gd name="T25" fmla="*/ 90 h 132"/>
                  <a:gd name="T26" fmla="*/ 99 w 117"/>
                  <a:gd name="T27" fmla="*/ 74 h 132"/>
                  <a:gd name="T28" fmla="*/ 89 w 117"/>
                  <a:gd name="T29" fmla="*/ 58 h 132"/>
                  <a:gd name="T30" fmla="*/ 78 w 117"/>
                  <a:gd name="T31" fmla="*/ 45 h 132"/>
                  <a:gd name="T32" fmla="*/ 67 w 117"/>
                  <a:gd name="T33" fmla="*/ 36 h 132"/>
                  <a:gd name="T34" fmla="*/ 58 w 117"/>
                  <a:gd name="T35" fmla="*/ 32 h 132"/>
                  <a:gd name="T36" fmla="*/ 69 w 117"/>
                  <a:gd name="T37" fmla="*/ 29 h 132"/>
                  <a:gd name="T38" fmla="*/ 79 w 117"/>
                  <a:gd name="T39" fmla="*/ 28 h 132"/>
                  <a:gd name="T40" fmla="*/ 89 w 117"/>
                  <a:gd name="T41" fmla="*/ 26 h 132"/>
                  <a:gd name="T42" fmla="*/ 98 w 117"/>
                  <a:gd name="T43" fmla="*/ 25 h 132"/>
                  <a:gd name="T44" fmla="*/ 105 w 117"/>
                  <a:gd name="T45" fmla="*/ 24 h 132"/>
                  <a:gd name="T46" fmla="*/ 109 w 117"/>
                  <a:gd name="T47" fmla="*/ 22 h 132"/>
                  <a:gd name="T48" fmla="*/ 113 w 117"/>
                  <a:gd name="T49" fmla="*/ 21 h 132"/>
                  <a:gd name="T50" fmla="*/ 114 w 117"/>
                  <a:gd name="T51" fmla="*/ 21 h 132"/>
                  <a:gd name="T52" fmla="*/ 75 w 117"/>
                  <a:gd name="T53" fmla="*/ 0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/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5550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4"/>
                <a:ext cx="21" cy="55"/>
              </a:xfrm>
              <a:custGeom>
                <a:avLst/>
                <a:gdLst>
                  <a:gd name="T0" fmla="*/ 29 w 29"/>
                  <a:gd name="T1" fmla="*/ 0 h 77"/>
                  <a:gd name="T2" fmla="*/ 23 w 29"/>
                  <a:gd name="T3" fmla="*/ 0 h 77"/>
                  <a:gd name="T4" fmla="*/ 16 w 29"/>
                  <a:gd name="T5" fmla="*/ 4 h 77"/>
                  <a:gd name="T6" fmla="*/ 9 w 29"/>
                  <a:gd name="T7" fmla="*/ 9 h 77"/>
                  <a:gd name="T8" fmla="*/ 4 w 29"/>
                  <a:gd name="T9" fmla="*/ 19 h 77"/>
                  <a:gd name="T10" fmla="*/ 1 w 29"/>
                  <a:gd name="T11" fmla="*/ 30 h 77"/>
                  <a:gd name="T12" fmla="*/ 0 w 29"/>
                  <a:gd name="T13" fmla="*/ 44 h 77"/>
                  <a:gd name="T14" fmla="*/ 3 w 29"/>
                  <a:gd name="T15" fmla="*/ 60 h 77"/>
                  <a:gd name="T16" fmla="*/ 11 w 29"/>
                  <a:gd name="T17" fmla="*/ 77 h 77"/>
                  <a:gd name="T18" fmla="*/ 15 w 29"/>
                  <a:gd name="T19" fmla="*/ 53 h 77"/>
                  <a:gd name="T20" fmla="*/ 19 w 29"/>
                  <a:gd name="T21" fmla="*/ 37 h 77"/>
                  <a:gd name="T22" fmla="*/ 23 w 29"/>
                  <a:gd name="T23" fmla="*/ 22 h 77"/>
                  <a:gd name="T24" fmla="*/ 29 w 29"/>
                  <a:gd name="T25" fmla="*/ 0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/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1067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65552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>
                    <a:gd name="T0" fmla="*/ 12 w 207"/>
                    <a:gd name="T1" fmla="*/ 44 h 564"/>
                    <a:gd name="T2" fmla="*/ 6 w 207"/>
                    <a:gd name="T3" fmla="*/ 72 h 564"/>
                    <a:gd name="T4" fmla="*/ 3 w 207"/>
                    <a:gd name="T5" fmla="*/ 99 h 564"/>
                    <a:gd name="T6" fmla="*/ 0 w 207"/>
                    <a:gd name="T7" fmla="*/ 125 h 564"/>
                    <a:gd name="T8" fmla="*/ 0 w 207"/>
                    <a:gd name="T9" fmla="*/ 151 h 564"/>
                    <a:gd name="T10" fmla="*/ 3 w 207"/>
                    <a:gd name="T11" fmla="*/ 180 h 564"/>
                    <a:gd name="T12" fmla="*/ 7 w 207"/>
                    <a:gd name="T13" fmla="*/ 211 h 564"/>
                    <a:gd name="T14" fmla="*/ 16 w 207"/>
                    <a:gd name="T15" fmla="*/ 247 h 564"/>
                    <a:gd name="T16" fmla="*/ 29 w 207"/>
                    <a:gd name="T17" fmla="*/ 287 h 564"/>
                    <a:gd name="T18" fmla="*/ 43 w 207"/>
                    <a:gd name="T19" fmla="*/ 325 h 564"/>
                    <a:gd name="T20" fmla="*/ 61 w 207"/>
                    <a:gd name="T21" fmla="*/ 364 h 564"/>
                    <a:gd name="T22" fmla="*/ 83 w 207"/>
                    <a:gd name="T23" fmla="*/ 406 h 564"/>
                    <a:gd name="T24" fmla="*/ 106 w 207"/>
                    <a:gd name="T25" fmla="*/ 446 h 564"/>
                    <a:gd name="T26" fmla="*/ 132 w 207"/>
                    <a:gd name="T27" fmla="*/ 483 h 564"/>
                    <a:gd name="T28" fmla="*/ 157 w 207"/>
                    <a:gd name="T29" fmla="*/ 516 h 564"/>
                    <a:gd name="T30" fmla="*/ 182 w 207"/>
                    <a:gd name="T31" fmla="*/ 544 h 564"/>
                    <a:gd name="T32" fmla="*/ 207 w 207"/>
                    <a:gd name="T33" fmla="*/ 564 h 564"/>
                    <a:gd name="T34" fmla="*/ 160 w 207"/>
                    <a:gd name="T35" fmla="*/ 501 h 564"/>
                    <a:gd name="T36" fmla="*/ 127 w 207"/>
                    <a:gd name="T37" fmla="*/ 448 h 564"/>
                    <a:gd name="T38" fmla="*/ 103 w 207"/>
                    <a:gd name="T39" fmla="*/ 405 h 564"/>
                    <a:gd name="T40" fmla="*/ 87 w 207"/>
                    <a:gd name="T41" fmla="*/ 368 h 564"/>
                    <a:gd name="T42" fmla="*/ 75 w 207"/>
                    <a:gd name="T43" fmla="*/ 337 h 564"/>
                    <a:gd name="T44" fmla="*/ 68 w 207"/>
                    <a:gd name="T45" fmla="*/ 309 h 564"/>
                    <a:gd name="T46" fmla="*/ 63 w 207"/>
                    <a:gd name="T47" fmla="*/ 285 h 564"/>
                    <a:gd name="T48" fmla="*/ 56 w 207"/>
                    <a:gd name="T49" fmla="*/ 261 h 564"/>
                    <a:gd name="T50" fmla="*/ 44 w 207"/>
                    <a:gd name="T51" fmla="*/ 205 h 564"/>
                    <a:gd name="T52" fmla="*/ 41 w 207"/>
                    <a:gd name="T53" fmla="*/ 140 h 564"/>
                    <a:gd name="T54" fmla="*/ 43 w 207"/>
                    <a:gd name="T55" fmla="*/ 68 h 564"/>
                    <a:gd name="T56" fmla="*/ 50 w 207"/>
                    <a:gd name="T57" fmla="*/ 0 h 564"/>
                    <a:gd name="T58" fmla="*/ 12 w 207"/>
                    <a:gd name="T59" fmla="*/ 44 h 5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/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65553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>
                    <a:gd name="T0" fmla="*/ 0 w 47"/>
                    <a:gd name="T1" fmla="*/ 19 h 232"/>
                    <a:gd name="T2" fmla="*/ 14 w 47"/>
                    <a:gd name="T3" fmla="*/ 55 h 232"/>
                    <a:gd name="T4" fmla="*/ 22 w 47"/>
                    <a:gd name="T5" fmla="*/ 101 h 232"/>
                    <a:gd name="T6" fmla="*/ 24 w 47"/>
                    <a:gd name="T7" fmla="*/ 159 h 232"/>
                    <a:gd name="T8" fmla="*/ 19 w 47"/>
                    <a:gd name="T9" fmla="*/ 232 h 232"/>
                    <a:gd name="T10" fmla="*/ 45 w 47"/>
                    <a:gd name="T11" fmla="*/ 217 h 232"/>
                    <a:gd name="T12" fmla="*/ 47 w 47"/>
                    <a:gd name="T13" fmla="*/ 178 h 232"/>
                    <a:gd name="T14" fmla="*/ 47 w 47"/>
                    <a:gd name="T15" fmla="*/ 140 h 232"/>
                    <a:gd name="T16" fmla="*/ 45 w 47"/>
                    <a:gd name="T17" fmla="*/ 103 h 232"/>
                    <a:gd name="T18" fmla="*/ 41 w 47"/>
                    <a:gd name="T19" fmla="*/ 71 h 232"/>
                    <a:gd name="T20" fmla="*/ 36 w 47"/>
                    <a:gd name="T21" fmla="*/ 52 h 232"/>
                    <a:gd name="T22" fmla="*/ 29 w 47"/>
                    <a:gd name="T23" fmla="*/ 34 h 232"/>
                    <a:gd name="T24" fmla="*/ 22 w 47"/>
                    <a:gd name="T25" fmla="*/ 17 h 232"/>
                    <a:gd name="T26" fmla="*/ 13 w 47"/>
                    <a:gd name="T27" fmla="*/ 0 h 232"/>
                    <a:gd name="T28" fmla="*/ 0 w 47"/>
                    <a:gd name="T29" fmla="*/ 19 h 2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/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65554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97" y="1721"/>
                  <a:ext cx="60" cy="27"/>
                </a:xfrm>
                <a:custGeom>
                  <a:avLst/>
                  <a:gdLst>
                    <a:gd name="T0" fmla="*/ 87 w 87"/>
                    <a:gd name="T1" fmla="*/ 22 h 40"/>
                    <a:gd name="T2" fmla="*/ 77 w 87"/>
                    <a:gd name="T3" fmla="*/ 17 h 40"/>
                    <a:gd name="T4" fmla="*/ 68 w 87"/>
                    <a:gd name="T5" fmla="*/ 12 h 40"/>
                    <a:gd name="T6" fmla="*/ 58 w 87"/>
                    <a:gd name="T7" fmla="*/ 7 h 40"/>
                    <a:gd name="T8" fmla="*/ 47 w 87"/>
                    <a:gd name="T9" fmla="*/ 5 h 40"/>
                    <a:gd name="T10" fmla="*/ 37 w 87"/>
                    <a:gd name="T11" fmla="*/ 3 h 40"/>
                    <a:gd name="T12" fmla="*/ 26 w 87"/>
                    <a:gd name="T13" fmla="*/ 2 h 40"/>
                    <a:gd name="T14" fmla="*/ 13 w 87"/>
                    <a:gd name="T15" fmla="*/ 0 h 40"/>
                    <a:gd name="T16" fmla="*/ 0 w 87"/>
                    <a:gd name="T17" fmla="*/ 2 h 40"/>
                    <a:gd name="T18" fmla="*/ 6 w 87"/>
                    <a:gd name="T19" fmla="*/ 6 h 40"/>
                    <a:gd name="T20" fmla="*/ 14 w 87"/>
                    <a:gd name="T21" fmla="*/ 10 h 40"/>
                    <a:gd name="T22" fmla="*/ 22 w 87"/>
                    <a:gd name="T23" fmla="*/ 14 h 40"/>
                    <a:gd name="T24" fmla="*/ 33 w 87"/>
                    <a:gd name="T25" fmla="*/ 18 h 40"/>
                    <a:gd name="T26" fmla="*/ 42 w 87"/>
                    <a:gd name="T27" fmla="*/ 22 h 40"/>
                    <a:gd name="T28" fmla="*/ 52 w 87"/>
                    <a:gd name="T29" fmla="*/ 27 h 40"/>
                    <a:gd name="T30" fmla="*/ 64 w 87"/>
                    <a:gd name="T31" fmla="*/ 33 h 40"/>
                    <a:gd name="T32" fmla="*/ 74 w 87"/>
                    <a:gd name="T33" fmla="*/ 40 h 40"/>
                    <a:gd name="T34" fmla="*/ 87 w 87"/>
                    <a:gd name="T35" fmla="*/ 22 h 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/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  <p:grpSp>
          <p:nvGrpSpPr>
            <p:cNvPr id="1036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65556" name="Freeform 20"/>
              <p:cNvSpPr>
                <a:spLocks/>
              </p:cNvSpPr>
              <p:nvPr userDrawn="1"/>
            </p:nvSpPr>
            <p:spPr bwMode="ltGray">
              <a:xfrm>
                <a:off x="1727" y="867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/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5557" name="Freeform 21"/>
              <p:cNvSpPr>
                <a:spLocks/>
              </p:cNvSpPr>
              <p:nvPr userDrawn="1"/>
            </p:nvSpPr>
            <p:spPr bwMode="ltGray">
              <a:xfrm>
                <a:off x="1786" y="895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/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5558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/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037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65560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/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5561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/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5562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/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038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65564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/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5565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/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5566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/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65567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>
                <a:gd name="T0" fmla="*/ 1 w 699"/>
                <a:gd name="T1" fmla="*/ 392 h 756"/>
                <a:gd name="T2" fmla="*/ 3 w 699"/>
                <a:gd name="T3" fmla="*/ 252 h 756"/>
                <a:gd name="T4" fmla="*/ 21 w 699"/>
                <a:gd name="T5" fmla="*/ 210 h 756"/>
                <a:gd name="T6" fmla="*/ 29 w 699"/>
                <a:gd name="T7" fmla="*/ 182 h 756"/>
                <a:gd name="T8" fmla="*/ 39 w 699"/>
                <a:gd name="T9" fmla="*/ 154 h 756"/>
                <a:gd name="T10" fmla="*/ 51 w 699"/>
                <a:gd name="T11" fmla="*/ 138 h 756"/>
                <a:gd name="T12" fmla="*/ 111 w 699"/>
                <a:gd name="T13" fmla="*/ 74 h 756"/>
                <a:gd name="T14" fmla="*/ 169 w 699"/>
                <a:gd name="T15" fmla="*/ 30 h 756"/>
                <a:gd name="T16" fmla="*/ 225 w 699"/>
                <a:gd name="T17" fmla="*/ 10 h 756"/>
                <a:gd name="T18" fmla="*/ 249 w 699"/>
                <a:gd name="T19" fmla="*/ 4 h 756"/>
                <a:gd name="T20" fmla="*/ 265 w 699"/>
                <a:gd name="T21" fmla="*/ 0 h 756"/>
                <a:gd name="T22" fmla="*/ 357 w 699"/>
                <a:gd name="T23" fmla="*/ 2 h 756"/>
                <a:gd name="T24" fmla="*/ 385 w 699"/>
                <a:gd name="T25" fmla="*/ 6 h 756"/>
                <a:gd name="T26" fmla="*/ 489 w 699"/>
                <a:gd name="T27" fmla="*/ 40 h 756"/>
                <a:gd name="T28" fmla="*/ 619 w 699"/>
                <a:gd name="T29" fmla="*/ 128 h 756"/>
                <a:gd name="T30" fmla="*/ 653 w 699"/>
                <a:gd name="T31" fmla="*/ 178 h 756"/>
                <a:gd name="T32" fmla="*/ 693 w 699"/>
                <a:gd name="T33" fmla="*/ 322 h 756"/>
                <a:gd name="T34" fmla="*/ 687 w 699"/>
                <a:gd name="T35" fmla="*/ 434 h 756"/>
                <a:gd name="T36" fmla="*/ 665 w 699"/>
                <a:gd name="T37" fmla="*/ 538 h 756"/>
                <a:gd name="T38" fmla="*/ 639 w 699"/>
                <a:gd name="T39" fmla="*/ 564 h 756"/>
                <a:gd name="T40" fmla="*/ 631 w 699"/>
                <a:gd name="T41" fmla="*/ 580 h 756"/>
                <a:gd name="T42" fmla="*/ 607 w 699"/>
                <a:gd name="T43" fmla="*/ 588 h 756"/>
                <a:gd name="T44" fmla="*/ 473 w 699"/>
                <a:gd name="T45" fmla="*/ 664 h 756"/>
                <a:gd name="T46" fmla="*/ 449 w 699"/>
                <a:gd name="T47" fmla="*/ 678 h 756"/>
                <a:gd name="T48" fmla="*/ 405 w 699"/>
                <a:gd name="T49" fmla="*/ 684 h 756"/>
                <a:gd name="T50" fmla="*/ 375 w 699"/>
                <a:gd name="T51" fmla="*/ 690 h 756"/>
                <a:gd name="T52" fmla="*/ 267 w 699"/>
                <a:gd name="T53" fmla="*/ 684 h 756"/>
                <a:gd name="T54" fmla="*/ 259 w 699"/>
                <a:gd name="T55" fmla="*/ 722 h 756"/>
                <a:gd name="T56" fmla="*/ 241 w 699"/>
                <a:gd name="T57" fmla="*/ 756 h 756"/>
                <a:gd name="T58" fmla="*/ 185 w 699"/>
                <a:gd name="T59" fmla="*/ 728 h 756"/>
                <a:gd name="T60" fmla="*/ 163 w 699"/>
                <a:gd name="T61" fmla="*/ 720 h 756"/>
                <a:gd name="T62" fmla="*/ 151 w 699"/>
                <a:gd name="T63" fmla="*/ 716 h 756"/>
                <a:gd name="T64" fmla="*/ 195 w 699"/>
                <a:gd name="T65" fmla="*/ 674 h 756"/>
                <a:gd name="T66" fmla="*/ 211 w 699"/>
                <a:gd name="T67" fmla="*/ 644 h 756"/>
                <a:gd name="T68" fmla="*/ 209 w 699"/>
                <a:gd name="T69" fmla="*/ 626 h 756"/>
                <a:gd name="T70" fmla="*/ 195 w 699"/>
                <a:gd name="T71" fmla="*/ 620 h 756"/>
                <a:gd name="T72" fmla="*/ 165 w 699"/>
                <a:gd name="T73" fmla="*/ 596 h 756"/>
                <a:gd name="T74" fmla="*/ 99 w 699"/>
                <a:gd name="T75" fmla="*/ 534 h 756"/>
                <a:gd name="T76" fmla="*/ 61 w 699"/>
                <a:gd name="T77" fmla="*/ 506 h 756"/>
                <a:gd name="T78" fmla="*/ 23 w 699"/>
                <a:gd name="T79" fmla="*/ 470 h 756"/>
                <a:gd name="T80" fmla="*/ 7 w 699"/>
                <a:gd name="T81" fmla="*/ 434 h 756"/>
                <a:gd name="T82" fmla="*/ 5 w 699"/>
                <a:gd name="T83" fmla="*/ 396 h 756"/>
                <a:gd name="T84" fmla="*/ 1 w 699"/>
                <a:gd name="T85" fmla="*/ 392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>
              <a:noFill/>
            </a:ln>
            <a:effectLst/>
            <a:extLst>
              <a:ext uri="{91240B29-F687-4F45-9708-019B960494DF}"/>
              <a:ext uri="{AF507438-7753-43E0-B8FC-AC1667EBCBE1}"/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5568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>
                <a:gd name="T0" fmla="*/ 0 w 109"/>
                <a:gd name="T1" fmla="*/ 0 h 156"/>
                <a:gd name="T2" fmla="*/ 5 w 109"/>
                <a:gd name="T3" fmla="*/ 1 h 156"/>
                <a:gd name="T4" fmla="*/ 18 w 109"/>
                <a:gd name="T5" fmla="*/ 5 h 156"/>
                <a:gd name="T6" fmla="*/ 37 w 109"/>
                <a:gd name="T7" fmla="*/ 12 h 156"/>
                <a:gd name="T8" fmla="*/ 58 w 109"/>
                <a:gd name="T9" fmla="*/ 24 h 156"/>
                <a:gd name="T10" fmla="*/ 78 w 109"/>
                <a:gd name="T11" fmla="*/ 44 h 156"/>
                <a:gd name="T12" fmla="*/ 96 w 109"/>
                <a:gd name="T13" fmla="*/ 71 h 156"/>
                <a:gd name="T14" fmla="*/ 107 w 109"/>
                <a:gd name="T15" fmla="*/ 108 h 156"/>
                <a:gd name="T16" fmla="*/ 109 w 109"/>
                <a:gd name="T17" fmla="*/ 156 h 156"/>
                <a:gd name="T18" fmla="*/ 105 w 109"/>
                <a:gd name="T19" fmla="*/ 156 h 156"/>
                <a:gd name="T20" fmla="*/ 99 w 109"/>
                <a:gd name="T21" fmla="*/ 156 h 156"/>
                <a:gd name="T22" fmla="*/ 93 w 109"/>
                <a:gd name="T23" fmla="*/ 156 h 156"/>
                <a:gd name="T24" fmla="*/ 87 w 109"/>
                <a:gd name="T25" fmla="*/ 154 h 156"/>
                <a:gd name="T26" fmla="*/ 81 w 109"/>
                <a:gd name="T27" fmla="*/ 153 h 156"/>
                <a:gd name="T28" fmla="*/ 74 w 109"/>
                <a:gd name="T29" fmla="*/ 150 h 156"/>
                <a:gd name="T30" fmla="*/ 66 w 109"/>
                <a:gd name="T31" fmla="*/ 145 h 156"/>
                <a:gd name="T32" fmla="*/ 58 w 109"/>
                <a:gd name="T33" fmla="*/ 139 h 156"/>
                <a:gd name="T34" fmla="*/ 53 w 109"/>
                <a:gd name="T35" fmla="*/ 126 h 156"/>
                <a:gd name="T36" fmla="*/ 53 w 109"/>
                <a:gd name="T37" fmla="*/ 111 h 156"/>
                <a:gd name="T38" fmla="*/ 56 w 109"/>
                <a:gd name="T39" fmla="*/ 96 h 156"/>
                <a:gd name="T40" fmla="*/ 59 w 109"/>
                <a:gd name="T41" fmla="*/ 80 h 156"/>
                <a:gd name="T42" fmla="*/ 56 w 109"/>
                <a:gd name="T43" fmla="*/ 62 h 156"/>
                <a:gd name="T44" fmla="*/ 48 w 109"/>
                <a:gd name="T45" fmla="*/ 43 h 156"/>
                <a:gd name="T46" fmla="*/ 31 w 109"/>
                <a:gd name="T47" fmla="*/ 23 h 156"/>
                <a:gd name="T48" fmla="*/ 0 w 109"/>
                <a:gd name="T49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5569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6 w 54"/>
                <a:gd name="T5" fmla="*/ 3 h 40"/>
                <a:gd name="T6" fmla="*/ 13 w 54"/>
                <a:gd name="T7" fmla="*/ 8 h 40"/>
                <a:gd name="T8" fmla="*/ 21 w 54"/>
                <a:gd name="T9" fmla="*/ 12 h 40"/>
                <a:gd name="T10" fmla="*/ 29 w 54"/>
                <a:gd name="T11" fmla="*/ 15 h 40"/>
                <a:gd name="T12" fmla="*/ 38 w 54"/>
                <a:gd name="T13" fmla="*/ 17 h 40"/>
                <a:gd name="T14" fmla="*/ 46 w 54"/>
                <a:gd name="T15" fmla="*/ 18 h 40"/>
                <a:gd name="T16" fmla="*/ 54 w 54"/>
                <a:gd name="T17" fmla="*/ 16 h 40"/>
                <a:gd name="T18" fmla="*/ 53 w 54"/>
                <a:gd name="T19" fmla="*/ 25 h 40"/>
                <a:gd name="T20" fmla="*/ 50 w 54"/>
                <a:gd name="T21" fmla="*/ 33 h 40"/>
                <a:gd name="T22" fmla="*/ 44 w 54"/>
                <a:gd name="T23" fmla="*/ 38 h 40"/>
                <a:gd name="T24" fmla="*/ 37 w 54"/>
                <a:gd name="T25" fmla="*/ 40 h 40"/>
                <a:gd name="T26" fmla="*/ 28 w 54"/>
                <a:gd name="T27" fmla="*/ 39 h 40"/>
                <a:gd name="T28" fmla="*/ 19 w 54"/>
                <a:gd name="T29" fmla="*/ 32 h 40"/>
                <a:gd name="T30" fmla="*/ 10 w 54"/>
                <a:gd name="T31" fmla="*/ 20 h 40"/>
                <a:gd name="T32" fmla="*/ 0 w 54"/>
                <a:gd name="T33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5570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>
                <a:gd name="T0" fmla="*/ 0 w 118"/>
                <a:gd name="T1" fmla="*/ 0 h 209"/>
                <a:gd name="T2" fmla="*/ 6 w 118"/>
                <a:gd name="T3" fmla="*/ 8 h 209"/>
                <a:gd name="T4" fmla="*/ 15 w 118"/>
                <a:gd name="T5" fmla="*/ 19 h 209"/>
                <a:gd name="T6" fmla="*/ 26 w 118"/>
                <a:gd name="T7" fmla="*/ 33 h 209"/>
                <a:gd name="T8" fmla="*/ 38 w 118"/>
                <a:gd name="T9" fmla="*/ 51 h 209"/>
                <a:gd name="T10" fmla="*/ 54 w 118"/>
                <a:gd name="T11" fmla="*/ 72 h 209"/>
                <a:gd name="T12" fmla="*/ 67 w 118"/>
                <a:gd name="T13" fmla="*/ 94 h 209"/>
                <a:gd name="T14" fmla="*/ 79 w 118"/>
                <a:gd name="T15" fmla="*/ 119 h 209"/>
                <a:gd name="T16" fmla="*/ 87 w 118"/>
                <a:gd name="T17" fmla="*/ 146 h 209"/>
                <a:gd name="T18" fmla="*/ 94 w 118"/>
                <a:gd name="T19" fmla="*/ 175 h 209"/>
                <a:gd name="T20" fmla="*/ 91 w 118"/>
                <a:gd name="T21" fmla="*/ 209 h 209"/>
                <a:gd name="T22" fmla="*/ 118 w 118"/>
                <a:gd name="T23" fmla="*/ 209 h 209"/>
                <a:gd name="T24" fmla="*/ 117 w 118"/>
                <a:gd name="T25" fmla="*/ 177 h 209"/>
                <a:gd name="T26" fmla="*/ 104 w 118"/>
                <a:gd name="T27" fmla="*/ 119 h 209"/>
                <a:gd name="T28" fmla="*/ 82 w 118"/>
                <a:gd name="T29" fmla="*/ 69 h 209"/>
                <a:gd name="T30" fmla="*/ 47 w 118"/>
                <a:gd name="T31" fmla="*/ 27 h 209"/>
                <a:gd name="T32" fmla="*/ 0 w 118"/>
                <a:gd name="T33" fmla="*/ 0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5571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>
                <a:gd name="T0" fmla="*/ 103 w 130"/>
                <a:gd name="T1" fmla="*/ 0 h 128"/>
                <a:gd name="T2" fmla="*/ 130 w 130"/>
                <a:gd name="T3" fmla="*/ 128 h 128"/>
                <a:gd name="T4" fmla="*/ 125 w 130"/>
                <a:gd name="T5" fmla="*/ 126 h 128"/>
                <a:gd name="T6" fmla="*/ 111 w 130"/>
                <a:gd name="T7" fmla="*/ 121 h 128"/>
                <a:gd name="T8" fmla="*/ 92 w 130"/>
                <a:gd name="T9" fmla="*/ 111 h 128"/>
                <a:gd name="T10" fmla="*/ 68 w 130"/>
                <a:gd name="T11" fmla="*/ 103 h 128"/>
                <a:gd name="T12" fmla="*/ 41 w 130"/>
                <a:gd name="T13" fmla="*/ 94 h 128"/>
                <a:gd name="T14" fmla="*/ 19 w 130"/>
                <a:gd name="T15" fmla="*/ 90 h 128"/>
                <a:gd name="T16" fmla="*/ 0 w 130"/>
                <a:gd name="T17" fmla="*/ 93 h 128"/>
                <a:gd name="T18" fmla="*/ 0 w 130"/>
                <a:gd name="T19" fmla="*/ 72 h 128"/>
                <a:gd name="T20" fmla="*/ 12 w 130"/>
                <a:gd name="T21" fmla="*/ 70 h 128"/>
                <a:gd name="T22" fmla="*/ 24 w 130"/>
                <a:gd name="T23" fmla="*/ 66 h 128"/>
                <a:gd name="T24" fmla="*/ 38 w 130"/>
                <a:gd name="T25" fmla="*/ 66 h 128"/>
                <a:gd name="T26" fmla="*/ 51 w 130"/>
                <a:gd name="T27" fmla="*/ 67 h 128"/>
                <a:gd name="T28" fmla="*/ 65 w 130"/>
                <a:gd name="T29" fmla="*/ 70 h 128"/>
                <a:gd name="T30" fmla="*/ 78 w 130"/>
                <a:gd name="T31" fmla="*/ 78 h 128"/>
                <a:gd name="T32" fmla="*/ 81 w 130"/>
                <a:gd name="T33" fmla="*/ 74 h 128"/>
                <a:gd name="T34" fmla="*/ 81 w 130"/>
                <a:gd name="T35" fmla="*/ 58 h 128"/>
                <a:gd name="T36" fmla="*/ 82 w 130"/>
                <a:gd name="T37" fmla="*/ 37 h 128"/>
                <a:gd name="T38" fmla="*/ 82 w 130"/>
                <a:gd name="T39" fmla="*/ 29 h 128"/>
                <a:gd name="T40" fmla="*/ 80 w 130"/>
                <a:gd name="T41" fmla="*/ 29 h 128"/>
                <a:gd name="T42" fmla="*/ 77 w 130"/>
                <a:gd name="T43" fmla="*/ 27 h 128"/>
                <a:gd name="T44" fmla="*/ 76 w 130"/>
                <a:gd name="T45" fmla="*/ 22 h 128"/>
                <a:gd name="T46" fmla="*/ 75 w 130"/>
                <a:gd name="T47" fmla="*/ 19 h 128"/>
                <a:gd name="T48" fmla="*/ 76 w 130"/>
                <a:gd name="T49" fmla="*/ 15 h 128"/>
                <a:gd name="T50" fmla="*/ 79 w 130"/>
                <a:gd name="T51" fmla="*/ 10 h 128"/>
                <a:gd name="T52" fmla="*/ 89 w 130"/>
                <a:gd name="T53" fmla="*/ 6 h 128"/>
                <a:gd name="T54" fmla="*/ 103 w 130"/>
                <a:gd name="T55" fmla="*/ 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5572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>
                <a:gd name="T0" fmla="*/ 37 w 47"/>
                <a:gd name="T1" fmla="*/ 0 h 86"/>
                <a:gd name="T2" fmla="*/ 15 w 47"/>
                <a:gd name="T3" fmla="*/ 37 h 86"/>
                <a:gd name="T4" fmla="*/ 0 w 47"/>
                <a:gd name="T5" fmla="*/ 59 h 86"/>
                <a:gd name="T6" fmla="*/ 0 w 47"/>
                <a:gd name="T7" fmla="*/ 86 h 86"/>
                <a:gd name="T8" fmla="*/ 8 w 47"/>
                <a:gd name="T9" fmla="*/ 82 h 86"/>
                <a:gd name="T10" fmla="*/ 20 w 47"/>
                <a:gd name="T11" fmla="*/ 73 h 86"/>
                <a:gd name="T12" fmla="*/ 33 w 47"/>
                <a:gd name="T13" fmla="*/ 63 h 86"/>
                <a:gd name="T14" fmla="*/ 42 w 47"/>
                <a:gd name="T15" fmla="*/ 51 h 86"/>
                <a:gd name="T16" fmla="*/ 47 w 47"/>
                <a:gd name="T17" fmla="*/ 36 h 86"/>
                <a:gd name="T18" fmla="*/ 46 w 47"/>
                <a:gd name="T19" fmla="*/ 19 h 86"/>
                <a:gd name="T20" fmla="*/ 37 w 47"/>
                <a:gd name="T21" fmla="*/ 0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5573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>
                <a:gd name="T0" fmla="*/ 0 w 497"/>
                <a:gd name="T1" fmla="*/ 13 h 740"/>
                <a:gd name="T2" fmla="*/ 41 w 497"/>
                <a:gd name="T3" fmla="*/ 4 h 740"/>
                <a:gd name="T4" fmla="*/ 101 w 497"/>
                <a:gd name="T5" fmla="*/ 0 h 740"/>
                <a:gd name="T6" fmla="*/ 170 w 497"/>
                <a:gd name="T7" fmla="*/ 4 h 740"/>
                <a:gd name="T8" fmla="*/ 248 w 497"/>
                <a:gd name="T9" fmla="*/ 21 h 740"/>
                <a:gd name="T10" fmla="*/ 323 w 497"/>
                <a:gd name="T11" fmla="*/ 50 h 740"/>
                <a:gd name="T12" fmla="*/ 382 w 497"/>
                <a:gd name="T13" fmla="*/ 90 h 740"/>
                <a:gd name="T14" fmla="*/ 428 w 497"/>
                <a:gd name="T15" fmla="*/ 141 h 740"/>
                <a:gd name="T16" fmla="*/ 463 w 497"/>
                <a:gd name="T17" fmla="*/ 199 h 740"/>
                <a:gd name="T18" fmla="*/ 485 w 497"/>
                <a:gd name="T19" fmla="*/ 262 h 740"/>
                <a:gd name="T20" fmla="*/ 496 w 497"/>
                <a:gd name="T21" fmla="*/ 327 h 740"/>
                <a:gd name="T22" fmla="*/ 497 w 497"/>
                <a:gd name="T23" fmla="*/ 396 h 740"/>
                <a:gd name="T24" fmla="*/ 487 w 497"/>
                <a:gd name="T25" fmla="*/ 462 h 740"/>
                <a:gd name="T26" fmla="*/ 470 w 497"/>
                <a:gd name="T27" fmla="*/ 527 h 740"/>
                <a:gd name="T28" fmla="*/ 443 w 497"/>
                <a:gd name="T29" fmla="*/ 586 h 740"/>
                <a:gd name="T30" fmla="*/ 406 w 497"/>
                <a:gd name="T31" fmla="*/ 639 h 740"/>
                <a:gd name="T32" fmla="*/ 364 w 497"/>
                <a:gd name="T33" fmla="*/ 683 h 740"/>
                <a:gd name="T34" fmla="*/ 315 w 497"/>
                <a:gd name="T35" fmla="*/ 715 h 740"/>
                <a:gd name="T36" fmla="*/ 259 w 497"/>
                <a:gd name="T37" fmla="*/ 736 h 740"/>
                <a:gd name="T38" fmla="*/ 198 w 497"/>
                <a:gd name="T39" fmla="*/ 740 h 740"/>
                <a:gd name="T40" fmla="*/ 131 w 497"/>
                <a:gd name="T41" fmla="*/ 727 h 740"/>
                <a:gd name="T42" fmla="*/ 167 w 497"/>
                <a:gd name="T43" fmla="*/ 728 h 740"/>
                <a:gd name="T44" fmla="*/ 204 w 497"/>
                <a:gd name="T45" fmla="*/ 718 h 740"/>
                <a:gd name="T46" fmla="*/ 238 w 497"/>
                <a:gd name="T47" fmla="*/ 700 h 740"/>
                <a:gd name="T48" fmla="*/ 272 w 497"/>
                <a:gd name="T49" fmla="*/ 670 h 740"/>
                <a:gd name="T50" fmla="*/ 304 w 497"/>
                <a:gd name="T51" fmla="*/ 635 h 740"/>
                <a:gd name="T52" fmla="*/ 333 w 497"/>
                <a:gd name="T53" fmla="*/ 594 h 740"/>
                <a:gd name="T54" fmla="*/ 358 w 497"/>
                <a:gd name="T55" fmla="*/ 549 h 740"/>
                <a:gd name="T56" fmla="*/ 381 w 497"/>
                <a:gd name="T57" fmla="*/ 500 h 740"/>
                <a:gd name="T58" fmla="*/ 396 w 497"/>
                <a:gd name="T59" fmla="*/ 449 h 740"/>
                <a:gd name="T60" fmla="*/ 408 w 497"/>
                <a:gd name="T61" fmla="*/ 397 h 740"/>
                <a:gd name="T62" fmla="*/ 414 w 497"/>
                <a:gd name="T63" fmla="*/ 346 h 740"/>
                <a:gd name="T64" fmla="*/ 412 w 497"/>
                <a:gd name="T65" fmla="*/ 296 h 740"/>
                <a:gd name="T66" fmla="*/ 402 w 497"/>
                <a:gd name="T67" fmla="*/ 251 h 740"/>
                <a:gd name="T68" fmla="*/ 384 w 497"/>
                <a:gd name="T69" fmla="*/ 208 h 740"/>
                <a:gd name="T70" fmla="*/ 357 w 497"/>
                <a:gd name="T71" fmla="*/ 172 h 740"/>
                <a:gd name="T72" fmla="*/ 320 w 497"/>
                <a:gd name="T73" fmla="*/ 142 h 740"/>
                <a:gd name="T74" fmla="*/ 260 w 497"/>
                <a:gd name="T75" fmla="*/ 107 h 740"/>
                <a:gd name="T76" fmla="*/ 203 w 497"/>
                <a:gd name="T77" fmla="*/ 82 h 740"/>
                <a:gd name="T78" fmla="*/ 154 w 497"/>
                <a:gd name="T79" fmla="*/ 65 h 740"/>
                <a:gd name="T80" fmla="*/ 108 w 497"/>
                <a:gd name="T81" fmla="*/ 56 h 740"/>
                <a:gd name="T82" fmla="*/ 68 w 497"/>
                <a:gd name="T83" fmla="*/ 55 h 740"/>
                <a:gd name="T84" fmla="*/ 32 w 497"/>
                <a:gd name="T85" fmla="*/ 61 h 740"/>
                <a:gd name="T86" fmla="*/ 0 w 497"/>
                <a:gd name="T87" fmla="*/ 70 h 740"/>
                <a:gd name="T88" fmla="*/ 0 w 497"/>
                <a:gd name="T89" fmla="*/ 13 h 7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5574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5 h 237"/>
                <a:gd name="T4" fmla="*/ 3 w 257"/>
                <a:gd name="T5" fmla="*/ 50 h 237"/>
                <a:gd name="T6" fmla="*/ 6 w 257"/>
                <a:gd name="T7" fmla="*/ 75 h 237"/>
                <a:gd name="T8" fmla="*/ 11 w 257"/>
                <a:gd name="T9" fmla="*/ 98 h 237"/>
                <a:gd name="T10" fmla="*/ 18 w 257"/>
                <a:gd name="T11" fmla="*/ 119 h 237"/>
                <a:gd name="T12" fmla="*/ 27 w 257"/>
                <a:gd name="T13" fmla="*/ 141 h 237"/>
                <a:gd name="T14" fmla="*/ 38 w 257"/>
                <a:gd name="T15" fmla="*/ 161 h 237"/>
                <a:gd name="T16" fmla="*/ 51 w 257"/>
                <a:gd name="T17" fmla="*/ 178 h 237"/>
                <a:gd name="T18" fmla="*/ 67 w 257"/>
                <a:gd name="T19" fmla="*/ 194 h 237"/>
                <a:gd name="T20" fmla="*/ 86 w 257"/>
                <a:gd name="T21" fmla="*/ 208 h 237"/>
                <a:gd name="T22" fmla="*/ 106 w 257"/>
                <a:gd name="T23" fmla="*/ 219 h 237"/>
                <a:gd name="T24" fmla="*/ 131 w 257"/>
                <a:gd name="T25" fmla="*/ 228 h 237"/>
                <a:gd name="T26" fmla="*/ 158 w 257"/>
                <a:gd name="T27" fmla="*/ 234 h 237"/>
                <a:gd name="T28" fmla="*/ 188 w 257"/>
                <a:gd name="T29" fmla="*/ 237 h 237"/>
                <a:gd name="T30" fmla="*/ 220 w 257"/>
                <a:gd name="T31" fmla="*/ 236 h 237"/>
                <a:gd name="T32" fmla="*/ 257 w 257"/>
                <a:gd name="T33" fmla="*/ 232 h 237"/>
                <a:gd name="T34" fmla="*/ 224 w 257"/>
                <a:gd name="T35" fmla="*/ 227 h 237"/>
                <a:gd name="T36" fmla="*/ 195 w 257"/>
                <a:gd name="T37" fmla="*/ 220 h 237"/>
                <a:gd name="T38" fmla="*/ 170 w 257"/>
                <a:gd name="T39" fmla="*/ 212 h 237"/>
                <a:gd name="T40" fmla="*/ 148 w 257"/>
                <a:gd name="T41" fmla="*/ 204 h 237"/>
                <a:gd name="T42" fmla="*/ 128 w 257"/>
                <a:gd name="T43" fmla="*/ 193 h 237"/>
                <a:gd name="T44" fmla="*/ 112 w 257"/>
                <a:gd name="T45" fmla="*/ 182 h 237"/>
                <a:gd name="T46" fmla="*/ 97 w 257"/>
                <a:gd name="T47" fmla="*/ 169 h 237"/>
                <a:gd name="T48" fmla="*/ 84 w 257"/>
                <a:gd name="T49" fmla="*/ 155 h 237"/>
                <a:gd name="T50" fmla="*/ 72 w 257"/>
                <a:gd name="T51" fmla="*/ 141 h 237"/>
                <a:gd name="T52" fmla="*/ 61 w 257"/>
                <a:gd name="T53" fmla="*/ 125 h 237"/>
                <a:gd name="T54" fmla="*/ 52 w 257"/>
                <a:gd name="T55" fmla="*/ 107 h 237"/>
                <a:gd name="T56" fmla="*/ 43 w 257"/>
                <a:gd name="T57" fmla="*/ 88 h 237"/>
                <a:gd name="T58" fmla="*/ 33 w 257"/>
                <a:gd name="T59" fmla="*/ 69 h 237"/>
                <a:gd name="T60" fmla="*/ 23 w 257"/>
                <a:gd name="T61" fmla="*/ 47 h 237"/>
                <a:gd name="T62" fmla="*/ 12 w 257"/>
                <a:gd name="T63" fmla="*/ 24 h 237"/>
                <a:gd name="T64" fmla="*/ 0 w 257"/>
                <a:gd name="T65" fmla="*/ 0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5575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>
                <a:gd name="T0" fmla="*/ 77 w 124"/>
                <a:gd name="T1" fmla="*/ 0 h 110"/>
                <a:gd name="T2" fmla="*/ 124 w 124"/>
                <a:gd name="T3" fmla="*/ 108 h 110"/>
                <a:gd name="T4" fmla="*/ 120 w 124"/>
                <a:gd name="T5" fmla="*/ 107 h 110"/>
                <a:gd name="T6" fmla="*/ 107 w 124"/>
                <a:gd name="T7" fmla="*/ 105 h 110"/>
                <a:gd name="T8" fmla="*/ 89 w 124"/>
                <a:gd name="T9" fmla="*/ 101 h 110"/>
                <a:gd name="T10" fmla="*/ 68 w 124"/>
                <a:gd name="T11" fmla="*/ 99 h 110"/>
                <a:gd name="T12" fmla="*/ 45 w 124"/>
                <a:gd name="T13" fmla="*/ 97 h 110"/>
                <a:gd name="T14" fmla="*/ 25 w 124"/>
                <a:gd name="T15" fmla="*/ 98 h 110"/>
                <a:gd name="T16" fmla="*/ 9 w 124"/>
                <a:gd name="T17" fmla="*/ 102 h 110"/>
                <a:gd name="T18" fmla="*/ 0 w 124"/>
                <a:gd name="T19" fmla="*/ 110 h 110"/>
                <a:gd name="T20" fmla="*/ 4 w 124"/>
                <a:gd name="T21" fmla="*/ 98 h 110"/>
                <a:gd name="T22" fmla="*/ 8 w 124"/>
                <a:gd name="T23" fmla="*/ 89 h 110"/>
                <a:gd name="T24" fmla="*/ 16 w 124"/>
                <a:gd name="T25" fmla="*/ 82 h 110"/>
                <a:gd name="T26" fmla="*/ 25 w 124"/>
                <a:gd name="T27" fmla="*/ 76 h 110"/>
                <a:gd name="T28" fmla="*/ 36 w 124"/>
                <a:gd name="T29" fmla="*/ 72 h 110"/>
                <a:gd name="T30" fmla="*/ 47 w 124"/>
                <a:gd name="T31" fmla="*/ 71 h 110"/>
                <a:gd name="T32" fmla="*/ 59 w 124"/>
                <a:gd name="T33" fmla="*/ 71 h 110"/>
                <a:gd name="T34" fmla="*/ 72 w 124"/>
                <a:gd name="T35" fmla="*/ 74 h 110"/>
                <a:gd name="T36" fmla="*/ 73 w 124"/>
                <a:gd name="T37" fmla="*/ 71 h 110"/>
                <a:gd name="T38" fmla="*/ 70 w 124"/>
                <a:gd name="T39" fmla="*/ 56 h 110"/>
                <a:gd name="T40" fmla="*/ 67 w 124"/>
                <a:gd name="T41" fmla="*/ 38 h 110"/>
                <a:gd name="T42" fmla="*/ 65 w 124"/>
                <a:gd name="T43" fmla="*/ 30 h 110"/>
                <a:gd name="T44" fmla="*/ 63 w 124"/>
                <a:gd name="T45" fmla="*/ 30 h 110"/>
                <a:gd name="T46" fmla="*/ 61 w 124"/>
                <a:gd name="T47" fmla="*/ 29 h 110"/>
                <a:gd name="T48" fmla="*/ 59 w 124"/>
                <a:gd name="T49" fmla="*/ 26 h 110"/>
                <a:gd name="T50" fmla="*/ 57 w 124"/>
                <a:gd name="T51" fmla="*/ 23 h 110"/>
                <a:gd name="T52" fmla="*/ 57 w 124"/>
                <a:gd name="T53" fmla="*/ 19 h 110"/>
                <a:gd name="T54" fmla="*/ 59 w 124"/>
                <a:gd name="T55" fmla="*/ 14 h 110"/>
                <a:gd name="T56" fmla="*/ 66 w 124"/>
                <a:gd name="T57" fmla="*/ 8 h 110"/>
                <a:gd name="T58" fmla="*/ 77 w 124"/>
                <a:gd name="T59" fmla="*/ 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5576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>
                <a:gd name="T0" fmla="*/ 0 w 109"/>
                <a:gd name="T1" fmla="*/ 0 h 156"/>
                <a:gd name="T2" fmla="*/ 5 w 109"/>
                <a:gd name="T3" fmla="*/ 1 h 156"/>
                <a:gd name="T4" fmla="*/ 18 w 109"/>
                <a:gd name="T5" fmla="*/ 5 h 156"/>
                <a:gd name="T6" fmla="*/ 37 w 109"/>
                <a:gd name="T7" fmla="*/ 12 h 156"/>
                <a:gd name="T8" fmla="*/ 58 w 109"/>
                <a:gd name="T9" fmla="*/ 24 h 156"/>
                <a:gd name="T10" fmla="*/ 78 w 109"/>
                <a:gd name="T11" fmla="*/ 44 h 156"/>
                <a:gd name="T12" fmla="*/ 96 w 109"/>
                <a:gd name="T13" fmla="*/ 71 h 156"/>
                <a:gd name="T14" fmla="*/ 107 w 109"/>
                <a:gd name="T15" fmla="*/ 108 h 156"/>
                <a:gd name="T16" fmla="*/ 109 w 109"/>
                <a:gd name="T17" fmla="*/ 156 h 156"/>
                <a:gd name="T18" fmla="*/ 105 w 109"/>
                <a:gd name="T19" fmla="*/ 156 h 156"/>
                <a:gd name="T20" fmla="*/ 99 w 109"/>
                <a:gd name="T21" fmla="*/ 156 h 156"/>
                <a:gd name="T22" fmla="*/ 93 w 109"/>
                <a:gd name="T23" fmla="*/ 156 h 156"/>
                <a:gd name="T24" fmla="*/ 87 w 109"/>
                <a:gd name="T25" fmla="*/ 154 h 156"/>
                <a:gd name="T26" fmla="*/ 81 w 109"/>
                <a:gd name="T27" fmla="*/ 153 h 156"/>
                <a:gd name="T28" fmla="*/ 74 w 109"/>
                <a:gd name="T29" fmla="*/ 150 h 156"/>
                <a:gd name="T30" fmla="*/ 66 w 109"/>
                <a:gd name="T31" fmla="*/ 145 h 156"/>
                <a:gd name="T32" fmla="*/ 58 w 109"/>
                <a:gd name="T33" fmla="*/ 139 h 156"/>
                <a:gd name="T34" fmla="*/ 53 w 109"/>
                <a:gd name="T35" fmla="*/ 126 h 156"/>
                <a:gd name="T36" fmla="*/ 53 w 109"/>
                <a:gd name="T37" fmla="*/ 111 h 156"/>
                <a:gd name="T38" fmla="*/ 56 w 109"/>
                <a:gd name="T39" fmla="*/ 96 h 156"/>
                <a:gd name="T40" fmla="*/ 59 w 109"/>
                <a:gd name="T41" fmla="*/ 80 h 156"/>
                <a:gd name="T42" fmla="*/ 56 w 109"/>
                <a:gd name="T43" fmla="*/ 62 h 156"/>
                <a:gd name="T44" fmla="*/ 48 w 109"/>
                <a:gd name="T45" fmla="*/ 43 h 156"/>
                <a:gd name="T46" fmla="*/ 31 w 109"/>
                <a:gd name="T47" fmla="*/ 23 h 156"/>
                <a:gd name="T48" fmla="*/ 0 w 109"/>
                <a:gd name="T49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5577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>
                <a:gd name="T0" fmla="*/ 31 w 46"/>
                <a:gd name="T1" fmla="*/ 0 h 94"/>
                <a:gd name="T2" fmla="*/ 20 w 46"/>
                <a:gd name="T3" fmla="*/ 38 h 94"/>
                <a:gd name="T4" fmla="*/ 15 w 46"/>
                <a:gd name="T5" fmla="*/ 62 h 94"/>
                <a:gd name="T6" fmla="*/ 11 w 46"/>
                <a:gd name="T7" fmla="*/ 79 h 94"/>
                <a:gd name="T8" fmla="*/ 0 w 46"/>
                <a:gd name="T9" fmla="*/ 94 h 94"/>
                <a:gd name="T10" fmla="*/ 12 w 46"/>
                <a:gd name="T11" fmla="*/ 88 h 94"/>
                <a:gd name="T12" fmla="*/ 23 w 46"/>
                <a:gd name="T13" fmla="*/ 80 h 94"/>
                <a:gd name="T14" fmla="*/ 32 w 46"/>
                <a:gd name="T15" fmla="*/ 69 h 94"/>
                <a:gd name="T16" fmla="*/ 40 w 46"/>
                <a:gd name="T17" fmla="*/ 57 h 94"/>
                <a:gd name="T18" fmla="*/ 45 w 46"/>
                <a:gd name="T19" fmla="*/ 44 h 94"/>
                <a:gd name="T20" fmla="*/ 46 w 46"/>
                <a:gd name="T21" fmla="*/ 30 h 94"/>
                <a:gd name="T22" fmla="*/ 42 w 46"/>
                <a:gd name="T23" fmla="*/ 15 h 94"/>
                <a:gd name="T24" fmla="*/ 31 w 46"/>
                <a:gd name="T25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5578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6 w 54"/>
                <a:gd name="T5" fmla="*/ 3 h 40"/>
                <a:gd name="T6" fmla="*/ 13 w 54"/>
                <a:gd name="T7" fmla="*/ 8 h 40"/>
                <a:gd name="T8" fmla="*/ 21 w 54"/>
                <a:gd name="T9" fmla="*/ 12 h 40"/>
                <a:gd name="T10" fmla="*/ 29 w 54"/>
                <a:gd name="T11" fmla="*/ 15 h 40"/>
                <a:gd name="T12" fmla="*/ 38 w 54"/>
                <a:gd name="T13" fmla="*/ 17 h 40"/>
                <a:gd name="T14" fmla="*/ 46 w 54"/>
                <a:gd name="T15" fmla="*/ 18 h 40"/>
                <a:gd name="T16" fmla="*/ 54 w 54"/>
                <a:gd name="T17" fmla="*/ 16 h 40"/>
                <a:gd name="T18" fmla="*/ 53 w 54"/>
                <a:gd name="T19" fmla="*/ 25 h 40"/>
                <a:gd name="T20" fmla="*/ 50 w 54"/>
                <a:gd name="T21" fmla="*/ 33 h 40"/>
                <a:gd name="T22" fmla="*/ 44 w 54"/>
                <a:gd name="T23" fmla="*/ 38 h 40"/>
                <a:gd name="T24" fmla="*/ 37 w 54"/>
                <a:gd name="T25" fmla="*/ 40 h 40"/>
                <a:gd name="T26" fmla="*/ 28 w 54"/>
                <a:gd name="T27" fmla="*/ 39 h 40"/>
                <a:gd name="T28" fmla="*/ 19 w 54"/>
                <a:gd name="T29" fmla="*/ 32 h 40"/>
                <a:gd name="T30" fmla="*/ 10 w 54"/>
                <a:gd name="T31" fmla="*/ 20 h 40"/>
                <a:gd name="T32" fmla="*/ 0 w 54"/>
                <a:gd name="T33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5579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>
                <a:gd name="T0" fmla="*/ 264 w 360"/>
                <a:gd name="T1" fmla="*/ 0 h 650"/>
                <a:gd name="T2" fmla="*/ 269 w 360"/>
                <a:gd name="T3" fmla="*/ 9 h 650"/>
                <a:gd name="T4" fmla="*/ 277 w 360"/>
                <a:gd name="T5" fmla="*/ 22 h 650"/>
                <a:gd name="T6" fmla="*/ 286 w 360"/>
                <a:gd name="T7" fmla="*/ 39 h 650"/>
                <a:gd name="T8" fmla="*/ 297 w 360"/>
                <a:gd name="T9" fmla="*/ 58 h 650"/>
                <a:gd name="T10" fmla="*/ 309 w 360"/>
                <a:gd name="T11" fmla="*/ 83 h 650"/>
                <a:gd name="T12" fmla="*/ 319 w 360"/>
                <a:gd name="T13" fmla="*/ 108 h 650"/>
                <a:gd name="T14" fmla="*/ 329 w 360"/>
                <a:gd name="T15" fmla="*/ 136 h 650"/>
                <a:gd name="T16" fmla="*/ 333 w 360"/>
                <a:gd name="T17" fmla="*/ 163 h 650"/>
                <a:gd name="T18" fmla="*/ 336 w 360"/>
                <a:gd name="T19" fmla="*/ 193 h 650"/>
                <a:gd name="T20" fmla="*/ 332 w 360"/>
                <a:gd name="T21" fmla="*/ 223 h 650"/>
                <a:gd name="T22" fmla="*/ 323 w 360"/>
                <a:gd name="T23" fmla="*/ 255 h 650"/>
                <a:gd name="T24" fmla="*/ 310 w 360"/>
                <a:gd name="T25" fmla="*/ 285 h 650"/>
                <a:gd name="T26" fmla="*/ 287 w 360"/>
                <a:gd name="T27" fmla="*/ 315 h 650"/>
                <a:gd name="T28" fmla="*/ 257 w 360"/>
                <a:gd name="T29" fmla="*/ 343 h 650"/>
                <a:gd name="T30" fmla="*/ 218 w 360"/>
                <a:gd name="T31" fmla="*/ 370 h 650"/>
                <a:gd name="T32" fmla="*/ 167 w 360"/>
                <a:gd name="T33" fmla="*/ 396 h 650"/>
                <a:gd name="T34" fmla="*/ 111 w 360"/>
                <a:gd name="T35" fmla="*/ 425 h 650"/>
                <a:gd name="T36" fmla="*/ 69 w 360"/>
                <a:gd name="T37" fmla="*/ 457 h 650"/>
                <a:gd name="T38" fmla="*/ 35 w 360"/>
                <a:gd name="T39" fmla="*/ 490 h 650"/>
                <a:gd name="T40" fmla="*/ 12 w 360"/>
                <a:gd name="T41" fmla="*/ 526 h 650"/>
                <a:gd name="T42" fmla="*/ 0 w 360"/>
                <a:gd name="T43" fmla="*/ 553 h 650"/>
                <a:gd name="T44" fmla="*/ 0 w 360"/>
                <a:gd name="T45" fmla="*/ 650 h 650"/>
                <a:gd name="T46" fmla="*/ 6 w 360"/>
                <a:gd name="T47" fmla="*/ 628 h 650"/>
                <a:gd name="T48" fmla="*/ 19 w 360"/>
                <a:gd name="T49" fmla="*/ 594 h 650"/>
                <a:gd name="T50" fmla="*/ 43 w 360"/>
                <a:gd name="T51" fmla="*/ 551 h 650"/>
                <a:gd name="T52" fmla="*/ 76 w 360"/>
                <a:gd name="T53" fmla="*/ 503 h 650"/>
                <a:gd name="T54" fmla="*/ 125 w 360"/>
                <a:gd name="T55" fmla="*/ 454 h 650"/>
                <a:gd name="T56" fmla="*/ 190 w 360"/>
                <a:gd name="T57" fmla="*/ 408 h 650"/>
                <a:gd name="T58" fmla="*/ 275 w 360"/>
                <a:gd name="T59" fmla="*/ 365 h 650"/>
                <a:gd name="T60" fmla="*/ 308 w 360"/>
                <a:gd name="T61" fmla="*/ 342 h 650"/>
                <a:gd name="T62" fmla="*/ 335 w 360"/>
                <a:gd name="T63" fmla="*/ 305 h 650"/>
                <a:gd name="T64" fmla="*/ 352 w 360"/>
                <a:gd name="T65" fmla="*/ 255 h 650"/>
                <a:gd name="T66" fmla="*/ 360 w 360"/>
                <a:gd name="T67" fmla="*/ 201 h 650"/>
                <a:gd name="T68" fmla="*/ 356 w 360"/>
                <a:gd name="T69" fmla="*/ 144 h 650"/>
                <a:gd name="T70" fmla="*/ 341 w 360"/>
                <a:gd name="T71" fmla="*/ 88 h 650"/>
                <a:gd name="T72" fmla="*/ 311 w 360"/>
                <a:gd name="T73" fmla="*/ 39 h 650"/>
                <a:gd name="T74" fmla="*/ 264 w 360"/>
                <a:gd name="T75" fmla="*/ 0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5580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>
                <a:gd name="T0" fmla="*/ 16 w 596"/>
                <a:gd name="T1" fmla="*/ 370 h 666"/>
                <a:gd name="T2" fmla="*/ 6 w 596"/>
                <a:gd name="T3" fmla="*/ 341 h 666"/>
                <a:gd name="T4" fmla="*/ 0 w 596"/>
                <a:gd name="T5" fmla="*/ 289 h 666"/>
                <a:gd name="T6" fmla="*/ 4 w 596"/>
                <a:gd name="T7" fmla="*/ 222 h 666"/>
                <a:gd name="T8" fmla="*/ 25 w 596"/>
                <a:gd name="T9" fmla="*/ 151 h 666"/>
                <a:gd name="T10" fmla="*/ 69 w 596"/>
                <a:gd name="T11" fmla="*/ 84 h 666"/>
                <a:gd name="T12" fmla="*/ 142 w 596"/>
                <a:gd name="T13" fmla="*/ 31 h 666"/>
                <a:gd name="T14" fmla="*/ 247 w 596"/>
                <a:gd name="T15" fmla="*/ 2 h 666"/>
                <a:gd name="T16" fmla="*/ 380 w 596"/>
                <a:gd name="T17" fmla="*/ 9 h 666"/>
                <a:gd name="T18" fmla="*/ 484 w 596"/>
                <a:gd name="T19" fmla="*/ 68 h 666"/>
                <a:gd name="T20" fmla="*/ 554 w 596"/>
                <a:gd name="T21" fmla="*/ 165 h 666"/>
                <a:gd name="T22" fmla="*/ 591 w 596"/>
                <a:gd name="T23" fmla="*/ 284 h 666"/>
                <a:gd name="T24" fmla="*/ 595 w 596"/>
                <a:gd name="T25" fmla="*/ 409 h 666"/>
                <a:gd name="T26" fmla="*/ 566 w 596"/>
                <a:gd name="T27" fmla="*/ 525 h 666"/>
                <a:gd name="T28" fmla="*/ 507 w 596"/>
                <a:gd name="T29" fmla="*/ 615 h 666"/>
                <a:gd name="T30" fmla="*/ 417 w 596"/>
                <a:gd name="T31" fmla="*/ 663 h 666"/>
                <a:gd name="T32" fmla="*/ 389 w 596"/>
                <a:gd name="T33" fmla="*/ 659 h 666"/>
                <a:gd name="T34" fmla="*/ 441 w 596"/>
                <a:gd name="T35" fmla="*/ 617 h 666"/>
                <a:gd name="T36" fmla="*/ 482 w 596"/>
                <a:gd name="T37" fmla="*/ 544 h 666"/>
                <a:gd name="T38" fmla="*/ 509 w 596"/>
                <a:gd name="T39" fmla="*/ 454 h 666"/>
                <a:gd name="T40" fmla="*/ 520 w 596"/>
                <a:gd name="T41" fmla="*/ 355 h 666"/>
                <a:gd name="T42" fmla="*/ 514 w 596"/>
                <a:gd name="T43" fmla="*/ 258 h 666"/>
                <a:gd name="T44" fmla="*/ 485 w 596"/>
                <a:gd name="T45" fmla="*/ 174 h 666"/>
                <a:gd name="T46" fmla="*/ 433 w 596"/>
                <a:gd name="T47" fmla="*/ 112 h 666"/>
                <a:gd name="T48" fmla="*/ 341 w 596"/>
                <a:gd name="T49" fmla="*/ 75 h 666"/>
                <a:gd name="T50" fmla="*/ 246 w 596"/>
                <a:gd name="T51" fmla="*/ 61 h 666"/>
                <a:gd name="T52" fmla="*/ 174 w 596"/>
                <a:gd name="T53" fmla="*/ 71 h 666"/>
                <a:gd name="T54" fmla="*/ 121 w 596"/>
                <a:gd name="T55" fmla="*/ 101 h 666"/>
                <a:gd name="T56" fmla="*/ 84 w 596"/>
                <a:gd name="T57" fmla="*/ 149 h 666"/>
                <a:gd name="T58" fmla="*/ 57 w 596"/>
                <a:gd name="T59" fmla="*/ 206 h 666"/>
                <a:gd name="T60" fmla="*/ 40 w 596"/>
                <a:gd name="T61" fmla="*/ 272 h 666"/>
                <a:gd name="T62" fmla="*/ 28 w 596"/>
                <a:gd name="T63" fmla="*/ 339 h 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65581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5583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5584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5585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2BB396A-B4FD-4BE4-A416-A663900ED1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3" r:id="rId2"/>
    <p:sldLayoutId id="2147483672" r:id="rId3"/>
    <p:sldLayoutId id="2147483671" r:id="rId4"/>
    <p:sldLayoutId id="2147483670" r:id="rId5"/>
    <p:sldLayoutId id="2147483669" r:id="rId6"/>
    <p:sldLayoutId id="2147483668" r:id="rId7"/>
    <p:sldLayoutId id="2147483667" r:id="rId8"/>
    <p:sldLayoutId id="2147483666" r:id="rId9"/>
    <p:sldLayoutId id="2147483665" r:id="rId10"/>
    <p:sldLayoutId id="2147483664" r:id="rId11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92150"/>
            <a:ext cx="7631113" cy="3457575"/>
          </a:xfrm>
        </p:spPr>
        <p:txBody>
          <a:bodyPr/>
          <a:lstStyle/>
          <a:p>
            <a:pPr eaLnBrk="1" hangingPunct="1">
              <a:defRPr/>
            </a:pPr>
            <a:r>
              <a:rPr lang="uk-UA" sz="4000" dirty="0"/>
              <a:t>Принципи проведення </a:t>
            </a:r>
            <a:br>
              <a:rPr lang="uk-UA" sz="4000" dirty="0"/>
            </a:br>
            <a:r>
              <a:rPr lang="uk-UA" sz="4000" dirty="0"/>
              <a:t>диспансеризації хворих.</a:t>
            </a:r>
            <a:br>
              <a:rPr lang="uk-UA" sz="4000" dirty="0"/>
            </a:br>
            <a:r>
              <a:rPr lang="uk-UA" sz="4000" dirty="0" smtClean="0"/>
              <a:t>Організація і управління медико-соціальною експертизою</a:t>
            </a:r>
            <a:endParaRPr lang="ru-RU" sz="40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746625"/>
            <a:ext cx="6146800" cy="1019175"/>
          </a:xfrm>
        </p:spPr>
        <p:txBody>
          <a:bodyPr/>
          <a:lstStyle/>
          <a:p>
            <a:pPr eaLnBrk="1" hangingPunct="1">
              <a:defRPr/>
            </a:pPr>
            <a:r>
              <a:rPr lang="uk-UA" i="1" dirty="0"/>
              <a:t>каф. громадського здоров</a:t>
            </a:r>
            <a:r>
              <a:rPr lang="en-US" i="1" dirty="0"/>
              <a:t>’</a:t>
            </a:r>
            <a:r>
              <a:rPr lang="uk-UA" i="1" dirty="0"/>
              <a:t>я</a:t>
            </a:r>
          </a:p>
          <a:p>
            <a:pPr eaLnBrk="1" hangingPunct="1">
              <a:defRPr/>
            </a:pPr>
            <a:r>
              <a:rPr lang="uk-UA" i="1" dirty="0"/>
              <a:t>Доц. </a:t>
            </a:r>
            <a:r>
              <a:rPr lang="uk-UA" i="1" dirty="0" err="1"/>
              <a:t>Погоріляк</a:t>
            </a:r>
            <a:r>
              <a:rPr lang="uk-UA" i="1" dirty="0"/>
              <a:t> Р.Ю.</a:t>
            </a:r>
            <a:endParaRPr lang="ru-RU" i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uk-UA" sz="4000" i="1"/>
              <a:t>Етапи диспансеризації:</a:t>
            </a:r>
            <a:endParaRPr lang="ru-RU" sz="4000" i="1"/>
          </a:p>
        </p:txBody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uk-UA" smtClean="0"/>
              <a:t>виявлення та формування контингентів для диспансерного спостереження;</a:t>
            </a:r>
          </a:p>
          <a:p>
            <a:pPr eaLnBrk="1" hangingPunct="1"/>
            <a:r>
              <a:rPr lang="uk-UA" smtClean="0"/>
              <a:t>диспансерне спостереження та лікування відповідних контингентів;</a:t>
            </a:r>
          </a:p>
          <a:p>
            <a:pPr eaLnBrk="1" hangingPunct="1"/>
            <a:r>
              <a:rPr lang="uk-UA" smtClean="0"/>
              <a:t>оцінка ефективності диспансеризації.</a:t>
            </a:r>
            <a:endParaRPr lang="ru-RU" smtClean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uk-UA" sz="3600" i="1"/>
              <a:t>Функції лікарів спеціалістів:</a:t>
            </a:r>
            <a:endParaRPr lang="ru-RU" sz="3600" i="1"/>
          </a:p>
        </p:txBody>
      </p:sp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9138"/>
            <a:ext cx="8229600" cy="44640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uk-UA" sz="2800" smtClean="0"/>
              <a:t>діагностика захворювань даного профілю;</a:t>
            </a:r>
          </a:p>
          <a:p>
            <a:pPr eaLnBrk="1" hangingPunct="1">
              <a:lnSpc>
                <a:spcPct val="80000"/>
              </a:lnSpc>
            </a:pPr>
            <a:r>
              <a:rPr lang="uk-UA" sz="2800" smtClean="0"/>
              <a:t>лікування та реабілітація хворих даного профілю;</a:t>
            </a:r>
          </a:p>
          <a:p>
            <a:pPr eaLnBrk="1" hangingPunct="1">
              <a:lnSpc>
                <a:spcPct val="80000"/>
              </a:lnSpc>
            </a:pPr>
            <a:r>
              <a:rPr lang="uk-UA" sz="2800" b="1" smtClean="0"/>
              <a:t>диспансеризація хворих</a:t>
            </a:r>
            <a:r>
              <a:rPr lang="uk-UA" sz="2800" smtClean="0"/>
              <a:t> даного профілю;</a:t>
            </a:r>
          </a:p>
          <a:p>
            <a:pPr eaLnBrk="1" hangingPunct="1">
              <a:lnSpc>
                <a:spcPct val="80000"/>
              </a:lnSpc>
            </a:pPr>
            <a:r>
              <a:rPr lang="uk-UA" sz="2800" smtClean="0"/>
              <a:t>участь у проведенні профілактичних оглядів;</a:t>
            </a:r>
          </a:p>
          <a:p>
            <a:pPr eaLnBrk="1" hangingPunct="1">
              <a:lnSpc>
                <a:spcPct val="80000"/>
              </a:lnSpc>
            </a:pPr>
            <a:r>
              <a:rPr lang="uk-UA" sz="2800" smtClean="0"/>
              <a:t>участь у гігієнічному вихованні населення;</a:t>
            </a:r>
          </a:p>
          <a:p>
            <a:pPr eaLnBrk="1" hangingPunct="1">
              <a:lnSpc>
                <a:spcPct val="80000"/>
              </a:lnSpc>
            </a:pPr>
            <a:r>
              <a:rPr lang="uk-UA" sz="2800" smtClean="0"/>
              <a:t>проведення експертизи працездатності;</a:t>
            </a:r>
            <a:endParaRPr lang="ru-RU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uk-UA" b="1"/>
              <a:t>Диспансеризація</a:t>
            </a:r>
            <a:endParaRPr lang="ru-RU" b="1"/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uk-UA" smtClean="0"/>
              <a:t>— метод медичного обслуговування населення, який передбачає активне виявлення захворювань у ранніх стадіях, нагляд за певними групами хворих з метою забезпечення їх життєдіяльності та працездатності, проведення оздоровчих заходів, обов'язкові медичні огляди деяких категорій населення тощо.</a:t>
            </a:r>
            <a:endParaRPr lang="ru-RU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uk-UA" sz="4000" i="1"/>
              <a:t>Сутність диспансерного спостереження:</a:t>
            </a:r>
            <a:endParaRPr lang="ru-RU" sz="4000" i="1"/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uk-UA" smtClean="0"/>
              <a:t>активне виявлення контингентів;</a:t>
            </a:r>
          </a:p>
          <a:p>
            <a:pPr eaLnBrk="1" hangingPunct="1">
              <a:lnSpc>
                <a:spcPct val="90000"/>
              </a:lnSpc>
            </a:pPr>
            <a:r>
              <a:rPr lang="uk-UA" smtClean="0"/>
              <a:t>динамічне спостереження за станом здоров</a:t>
            </a:r>
            <a:r>
              <a:rPr lang="en-US" smtClean="0"/>
              <a:t>’</a:t>
            </a:r>
            <a:r>
              <a:rPr lang="uk-UA" smtClean="0"/>
              <a:t>я диспансеризованих;</a:t>
            </a:r>
          </a:p>
          <a:p>
            <a:pPr eaLnBrk="1" hangingPunct="1">
              <a:lnSpc>
                <a:spcPct val="90000"/>
              </a:lnSpc>
            </a:pPr>
            <a:r>
              <a:rPr lang="uk-UA" smtClean="0"/>
              <a:t>лікування диспансеризованих;</a:t>
            </a:r>
          </a:p>
          <a:p>
            <a:pPr eaLnBrk="1" hangingPunct="1">
              <a:lnSpc>
                <a:spcPct val="90000"/>
              </a:lnSpc>
            </a:pPr>
            <a:r>
              <a:rPr lang="uk-UA" smtClean="0"/>
              <a:t>видача рекомендацій щодо працевлаштування;</a:t>
            </a:r>
          </a:p>
          <a:p>
            <a:pPr eaLnBrk="1" hangingPunct="1">
              <a:lnSpc>
                <a:spcPct val="90000"/>
              </a:lnSpc>
            </a:pPr>
            <a:r>
              <a:rPr lang="uk-UA" smtClean="0"/>
              <a:t>розробка та проведення заходів з профілактики захворювань і попередження ускладнень.</a:t>
            </a:r>
            <a:endParaRPr lang="ru-RU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uk-UA" sz="4000" i="1"/>
              <a:t>Завдання диспансеризації:</a:t>
            </a:r>
            <a:endParaRPr lang="ru-RU" sz="4000" i="1"/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5111750"/>
          </a:xfrm>
        </p:spPr>
        <p:txBody>
          <a:bodyPr/>
          <a:lstStyle/>
          <a:p>
            <a:pPr eaLnBrk="1" hangingPunct="1"/>
            <a:r>
              <a:rPr lang="uk-UA" smtClean="0"/>
              <a:t>збереження здоров</a:t>
            </a:r>
            <a:r>
              <a:rPr lang="en-US" smtClean="0"/>
              <a:t>’</a:t>
            </a:r>
            <a:r>
              <a:rPr lang="uk-UA" smtClean="0"/>
              <a:t>я здорових;</a:t>
            </a:r>
          </a:p>
          <a:p>
            <a:pPr eaLnBrk="1" hangingPunct="1"/>
            <a:r>
              <a:rPr lang="uk-UA" smtClean="0"/>
              <a:t>раннє виявлення факторів ризику та початкових форм захворювання;</a:t>
            </a:r>
          </a:p>
          <a:p>
            <a:pPr eaLnBrk="1" hangingPunct="1"/>
            <a:r>
              <a:rPr lang="uk-UA" smtClean="0"/>
              <a:t>повноцінне обстеження та лікування хворих, оздоровлення осіб групи ризику;</a:t>
            </a:r>
          </a:p>
          <a:p>
            <a:pPr eaLnBrk="1" hangingPunct="1"/>
            <a:r>
              <a:rPr lang="uk-UA" smtClean="0"/>
              <a:t>зменшення захворюваності з тимчасовою втратою працездатності та інвалідності;</a:t>
            </a:r>
          </a:p>
          <a:p>
            <a:pPr eaLnBrk="1" hangingPunct="1"/>
            <a:r>
              <a:rPr lang="uk-UA" smtClean="0"/>
              <a:t>збільшення продуктивності праці.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549275"/>
            <a:ext cx="7729537" cy="1655763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i="1"/>
              <a:t/>
            </a:r>
            <a:br>
              <a:rPr lang="en-US" sz="4000" i="1"/>
            </a:br>
            <a:r>
              <a:rPr lang="uk-UA" sz="3600" i="1"/>
              <a:t>Контингент диспансеризованих поділяють на 2 групи:</a:t>
            </a:r>
            <a:endParaRPr lang="ru-RU" sz="3600" i="1"/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927350"/>
            <a:ext cx="8229600" cy="2949575"/>
          </a:xfrm>
        </p:spPr>
        <p:txBody>
          <a:bodyPr/>
          <a:lstStyle/>
          <a:p>
            <a:pPr eaLnBrk="1" hangingPunct="1"/>
            <a:r>
              <a:rPr lang="uk-UA" sz="3600" smtClean="0"/>
              <a:t>здорові та особи з факторами ризику;</a:t>
            </a:r>
          </a:p>
          <a:p>
            <a:pPr eaLnBrk="1" hangingPunct="1"/>
            <a:r>
              <a:rPr lang="uk-UA" sz="3600" smtClean="0"/>
              <a:t>хворі.</a:t>
            </a:r>
            <a:endParaRPr lang="ru-RU" sz="3600" smtClean="0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uk-UA" sz="4000" i="1"/>
              <a:t>Показання до відбору контингентів:</a:t>
            </a:r>
            <a:endParaRPr lang="ru-RU" sz="4000" i="1"/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uk-UA" sz="2400" b="1" smtClean="0"/>
              <a:t>медичні: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uk-UA" sz="2400" smtClean="0"/>
              <a:t>особи з факторами ризику;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uk-UA" sz="2400" smtClean="0"/>
              <a:t>часто та тривало хворіючі;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uk-UA" sz="2400" smtClean="0"/>
              <a:t>хворі на окремі хронічні захворювання;</a:t>
            </a:r>
          </a:p>
          <a:p>
            <a:pPr eaLnBrk="1" hangingPunct="1">
              <a:lnSpc>
                <a:spcPct val="90000"/>
              </a:lnSpc>
            </a:pPr>
            <a:r>
              <a:rPr lang="uk-UA" sz="2400" b="1" smtClean="0"/>
              <a:t>соціальні: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uk-UA" sz="2400" smtClean="0"/>
              <a:t>особи з факторами ризику;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uk-UA" sz="2400" smtClean="0"/>
              <a:t>працюючі у шкідливих та небезпечних умовах праці;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uk-UA" sz="2400" smtClean="0"/>
              <a:t>працівники харчових, комунальних та дитячих закладів;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uk-UA" sz="2400" smtClean="0"/>
              <a:t>вчителі загальноосвітніх шкіл.</a:t>
            </a:r>
            <a:endParaRPr lang="ru-RU" sz="2400" smtClean="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uk-UA" sz="4000" i="1"/>
              <a:t>Методи відбору:</a:t>
            </a:r>
            <a:endParaRPr lang="ru-RU" sz="4000" i="1"/>
          </a:p>
        </p:txBody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uk-UA" smtClean="0"/>
              <a:t>профілактичні огляди;</a:t>
            </a:r>
          </a:p>
          <a:p>
            <a:pPr eaLnBrk="1" hangingPunct="1"/>
            <a:r>
              <a:rPr lang="uk-UA" smtClean="0"/>
              <a:t>звертання до лікувально-профілактичної установи;</a:t>
            </a:r>
          </a:p>
          <a:p>
            <a:pPr eaLnBrk="1" hangingPunct="1"/>
            <a:r>
              <a:rPr lang="uk-UA" smtClean="0"/>
              <a:t>обстеження контактних з інфекційними хворими.</a:t>
            </a:r>
            <a:endParaRPr lang="ru-RU" smtClean="0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uk-UA" sz="4000" i="1"/>
              <a:t>Види профілактичних оглядів:</a:t>
            </a:r>
            <a:endParaRPr lang="ru-RU" sz="4000" i="1"/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507413" cy="51117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uk-UA" sz="2800" b="1" smtClean="0"/>
              <a:t>цільові: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sz="2800" smtClean="0"/>
              <a:t>- виявлення деяких захворювань на ранніх стадіях</a:t>
            </a:r>
            <a:r>
              <a:rPr lang="en-US" sz="2800" smtClean="0"/>
              <a:t> (</a:t>
            </a:r>
            <a:r>
              <a:rPr lang="uk-UA" sz="2800" smtClean="0"/>
              <a:t>туберкульоз, злоякісні новоутворення, шкірні й венеричні хвороби, зоб, цукровий діабет, а також на хронічний алкоголізм, глаукому тощо);</a:t>
            </a:r>
          </a:p>
          <a:p>
            <a:pPr eaLnBrk="1" hangingPunct="1">
              <a:lnSpc>
                <a:spcPct val="80000"/>
              </a:lnSpc>
            </a:pPr>
            <a:r>
              <a:rPr lang="uk-UA" sz="2800" b="1" smtClean="0"/>
              <a:t>попередні: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sz="2800" smtClean="0"/>
              <a:t>- обстеження певних контингентів працівників при прийомі на роботу;</a:t>
            </a:r>
          </a:p>
          <a:p>
            <a:pPr eaLnBrk="1" hangingPunct="1">
              <a:lnSpc>
                <a:spcPct val="80000"/>
              </a:lnSpc>
            </a:pPr>
            <a:r>
              <a:rPr lang="uk-UA" sz="2800" b="1" smtClean="0"/>
              <a:t>періодичні: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sz="2800" smtClean="0"/>
              <a:t>- обстеження певних контингентів працівників з певною періодичністю, в залежності від шкідливості умов праці.</a:t>
            </a:r>
            <a:endParaRPr lang="ru-RU" sz="2800" smtClean="0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Шары">
  <a:themeElements>
    <a:clrScheme name="Шары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Шары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Шары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ры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ры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Balloons</Template>
  <TotalTime>1024</TotalTime>
  <Words>280</Words>
  <Application>Microsoft Office PowerPoint</Application>
  <PresentationFormat>On-screen Show (4:3)</PresentationFormat>
  <Paragraphs>52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Verdana</vt:lpstr>
      <vt:lpstr>Arial</vt:lpstr>
      <vt:lpstr>Calibri</vt:lpstr>
      <vt:lpstr>Шары</vt:lpstr>
      <vt:lpstr>Шары</vt:lpstr>
      <vt:lpstr>Принципи проведення  диспансеризації хворих. Організація і управління медико-соціальною експертизою</vt:lpstr>
      <vt:lpstr>Функції лікарів спеціалістів:</vt:lpstr>
      <vt:lpstr>Диспансеризація</vt:lpstr>
      <vt:lpstr>Сутність диспансерного спостереження:</vt:lpstr>
      <vt:lpstr>Завдання диспансеризації:</vt:lpstr>
      <vt:lpstr> Контингент диспансеризованих поділяють на 2 групи:</vt:lpstr>
      <vt:lpstr>Показання до відбору контингентів:</vt:lpstr>
      <vt:lpstr>Методи відбору:</vt:lpstr>
      <vt:lpstr>Види профілактичних оглядів:</vt:lpstr>
      <vt:lpstr>Етапи диспансеризації:</vt:lpstr>
    </vt:vector>
  </TitlesOfParts>
  <Company>Организация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Принципи проведення  диспансеризації хворих. Медична експертиза тимчасової та стійкої працездатності.</dc:title>
  <dc:creator>Customer</dc:creator>
  <cp:lastModifiedBy>Ljuba</cp:lastModifiedBy>
  <cp:revision>109</cp:revision>
  <dcterms:created xsi:type="dcterms:W3CDTF">2010-04-13T05:53:20Z</dcterms:created>
  <dcterms:modified xsi:type="dcterms:W3CDTF">2014-10-07T08:25:10Z</dcterms:modified>
</cp:coreProperties>
</file>