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DC48A-3519-4BFC-898C-826232119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6479F6-DFDA-4CC9-896C-9A1569448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C48F74-40AA-4616-A488-438490024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7CDC3-0C20-47E0-AC37-E111F980D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815FA-9596-45E7-BE40-84C0DF35D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453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7393B-F846-4DBE-A69B-BBF96ED2C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680E2A-F033-47B5-A40E-6D7F032C6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E8B18-CB4F-43A8-BE7B-8710B040E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23E6C-C043-4D63-B0D1-CFDB83DAB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A2249-EC5F-452F-A6C3-E043B414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837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B01A3A-16C5-4CCE-BBC0-954A020010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7F5049-0A38-4680-8813-8826AA4760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250C8-E136-4313-B7F5-1FB50E6DD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F638A-C465-4E36-9A04-49550CE4E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03362-1925-4B95-A860-0336A2C2F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924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92536-436F-4E1F-99F6-0D2C30BFE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FEB02-602F-4DB5-B9BE-7919683CF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2EA93C-6320-4208-AA43-C359C3D5B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89191-B55A-494A-83BD-856F18165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100A6-07C2-4CDE-BC74-38ED5BBA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7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8D3B5-4C95-4C35-A7D3-311489256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DB7CA4-B19B-4F03-AAEA-A6F77C0496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06F71-D0F3-46CD-9B39-E569DD094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0554C-248D-4E77-9330-DE22EF458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413E3-8310-4C2F-BB8E-65B2435A3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439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5F91D-5B86-4A27-A5BD-6CC017691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9AE6A-6C19-4C9D-B1AD-B80D37D2E8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2914AF-35A5-4A2C-AFEF-F9E7FA1BD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603F77-975E-4E92-8B9A-C3786BCC9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AC4C44-D42B-4B6A-A041-4032B0CC5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9E9D7-B6FC-4ABD-9DDD-1D1361F1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65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1B8D5-612E-4CBA-AD4F-914F9AF02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3F805-9C46-46A9-AFFB-357FC898D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789D2-87A7-408F-A6B9-D04D9702A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9EC10-A28D-4350-A804-777CADC951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BB6803-410D-4F21-B4E8-A48452A178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992DCA-2233-49E6-976F-0DC9C7756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7FE52D-D1A9-44D3-B6E0-2A6F15E4C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6E1697-7200-4E03-A466-293E1070A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65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33510-481C-4A94-A8A1-9A276D896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09471-DDF4-443B-9717-C9E18F276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9A9A39-F074-49DB-AC1B-759B66155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F776B2-46AA-4454-AF55-3E859B762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777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4326A5-DF2E-4601-8B25-9DA667B6B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BCB793-3A86-4E4D-BD00-DDDFB5447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64FAE-D0C0-485A-9B9F-41D0D634A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900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92560-AE07-46DD-9A37-C6E8AE5D3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FA60A-59E2-4CE1-9449-AF4B5F728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E6AA3C-1ED0-4078-98C6-EAA1C425B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48DA4F-86A7-4EF8-844E-4D2033AE1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952AD4-033C-42C8-BDBA-DD436D119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15B919-1EDC-48F4-9C47-4AC7689A5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792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212C6-529E-4F87-9227-502622AF4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DB4B65-81C9-4142-988D-2DB099E9E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F81AAC-0116-450F-86E7-57F853ED70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67BBDB-2CA3-4BFD-B61C-36291FC9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29C55A-33BA-4C38-A9C8-CF229CE08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86DCCA-4121-41AA-9530-02BC60888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7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9A0024-699F-4653-9582-1829AB673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ED249D-2889-455E-8ADA-83284CB6A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76E48-45B6-44B4-BA2E-6F7C9F2FB6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8AB4C-EB7D-4E5B-B5C8-1FC122259980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9F700-481B-4F58-95DD-E41EAA5853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D5ADC-0751-4799-B894-9E32D689D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DBFEC-1747-49AF-9427-22A60FEE1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186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3237D09B-0D31-4404-AAF4-5FFC5DECEF0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07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90CBDE69-ED1F-4ED0-9EB5-64AA357ADC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01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5706CCCF-69BF-4547-B671-181B587BEEB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838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BAE01695-0A1F-4243-BCF8-FAC76EE8F5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42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0CDDE4D7-E1F9-4371-9A45-5841075AC9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75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D4658D8A-33CA-4C5E-AD24-E45BADA7D2F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70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6E099572-A581-43F8-899C-31B388FC29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105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2F366587-D8D3-471E-9D48-E618E8C8F7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89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C0A86081-D3AE-4220-AEBE-48A6CB1D15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81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37D6D497-07AC-4FB4-9CE9-C07DE44E1E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58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CD41BD9F-B9D5-4793-8FEE-EC9A8A6006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45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DBEBF126-2B45-480A-8461-023ECD3BA7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07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ABB2D9D5-BA69-404A-828D-7E374FE020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68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D78D4B96-E33E-41F2-A72F-C4A7595C21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661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77445A47-3124-4C2E-A29E-AE1A42AA80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14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99B4BFB7-7E2C-42B4-91D6-E2BF192A74D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5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6970B346-2218-4AEE-AF48-53F2A92AF90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06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B32F60CE-845B-4441-ABA2-E531C0D7C8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56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3C9B9E46-E129-4E93-AF72-471E19A8C9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96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8DA69E77-E7F8-4033-951E-2DA0A0B6FC2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771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B76A1CC1-2FBF-40F5-92B6-FC1C8E26C6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40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BA60D120-EB9A-4945-8610-CB78C3B6BD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35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4527FE5A-B1CE-49D9-A414-8F565E57C4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6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0">
            <a:extLst>
              <a:ext uri="{FF2B5EF4-FFF2-40B4-BE49-F238E27FC236}">
                <a16:creationId xmlns:a16="http://schemas.microsoft.com/office/drawing/2014/main" id="{4AB22718-B8A1-4B46-A23D-77BEEFC75B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6335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1">
            <a:extLst>
              <a:ext uri="{FF2B5EF4-FFF2-40B4-BE49-F238E27FC236}">
                <a16:creationId xmlns:a16="http://schemas.microsoft.com/office/drawing/2014/main" id="{EBDFAAF3-F820-46B0-8494-388A46C4BD8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4409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2">
            <a:extLst>
              <a:ext uri="{FF2B5EF4-FFF2-40B4-BE49-F238E27FC236}">
                <a16:creationId xmlns:a16="http://schemas.microsoft.com/office/drawing/2014/main" id="{5D862230-2B2A-4750-AC95-7BF9217046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730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3">
            <a:extLst>
              <a:ext uri="{FF2B5EF4-FFF2-40B4-BE49-F238E27FC236}">
                <a16:creationId xmlns:a16="http://schemas.microsoft.com/office/drawing/2014/main" id="{D6C18129-D2D8-42CD-BED4-6CEF09A616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406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4">
            <a:extLst>
              <a:ext uri="{FF2B5EF4-FFF2-40B4-BE49-F238E27FC236}">
                <a16:creationId xmlns:a16="http://schemas.microsoft.com/office/drawing/2014/main" id="{E7D24580-683C-4F0F-8F02-A1B3079396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036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5">
            <a:extLst>
              <a:ext uri="{FF2B5EF4-FFF2-40B4-BE49-F238E27FC236}">
                <a16:creationId xmlns:a16="http://schemas.microsoft.com/office/drawing/2014/main" id="{20110273-9468-4F5B-95C6-6404972DE80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519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6">
            <a:extLst>
              <a:ext uri="{FF2B5EF4-FFF2-40B4-BE49-F238E27FC236}">
                <a16:creationId xmlns:a16="http://schemas.microsoft.com/office/drawing/2014/main" id="{946D0D37-A48B-4986-B3FC-870EF41726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862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7">
            <a:extLst>
              <a:ext uri="{FF2B5EF4-FFF2-40B4-BE49-F238E27FC236}">
                <a16:creationId xmlns:a16="http://schemas.microsoft.com/office/drawing/2014/main" id="{116D8891-B8D0-4C03-8C96-B8219F0B55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341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8">
            <a:extLst>
              <a:ext uri="{FF2B5EF4-FFF2-40B4-BE49-F238E27FC236}">
                <a16:creationId xmlns:a16="http://schemas.microsoft.com/office/drawing/2014/main" id="{E4BD85BA-F234-44C7-B103-44E9C74BAFE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96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9">
            <a:extLst>
              <a:ext uri="{FF2B5EF4-FFF2-40B4-BE49-F238E27FC236}">
                <a16:creationId xmlns:a16="http://schemas.microsoft.com/office/drawing/2014/main" id="{AFDAA718-F175-45D8-A41E-C468F5FFE8A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396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E6A7557D-D7A3-431A-96C3-1E3B61F35D9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225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0">
            <a:extLst>
              <a:ext uri="{FF2B5EF4-FFF2-40B4-BE49-F238E27FC236}">
                <a16:creationId xmlns:a16="http://schemas.microsoft.com/office/drawing/2014/main" id="{BA23AC62-C7B6-41AF-8E91-0AEEE43941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2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1">
            <a:extLst>
              <a:ext uri="{FF2B5EF4-FFF2-40B4-BE49-F238E27FC236}">
                <a16:creationId xmlns:a16="http://schemas.microsoft.com/office/drawing/2014/main" id="{CEF29BDF-C6CA-4243-BF9C-BBC84C5709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884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2">
            <a:extLst>
              <a:ext uri="{FF2B5EF4-FFF2-40B4-BE49-F238E27FC236}">
                <a16:creationId xmlns:a16="http://schemas.microsoft.com/office/drawing/2014/main" id="{47BAEB97-3E8B-49A7-9D25-FBF9C64569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527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3">
            <a:extLst>
              <a:ext uri="{FF2B5EF4-FFF2-40B4-BE49-F238E27FC236}">
                <a16:creationId xmlns:a16="http://schemas.microsoft.com/office/drawing/2014/main" id="{FC70DF0D-2FB8-4E98-A6AA-83939773BC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39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4">
            <a:extLst>
              <a:ext uri="{FF2B5EF4-FFF2-40B4-BE49-F238E27FC236}">
                <a16:creationId xmlns:a16="http://schemas.microsoft.com/office/drawing/2014/main" id="{64C0F4F1-05FC-4485-95CA-CC10B477D6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892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5">
            <a:extLst>
              <a:ext uri="{FF2B5EF4-FFF2-40B4-BE49-F238E27FC236}">
                <a16:creationId xmlns:a16="http://schemas.microsoft.com/office/drawing/2014/main" id="{6DD6FC2C-6EB4-443D-806A-4B537A3F8F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848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6">
            <a:extLst>
              <a:ext uri="{FF2B5EF4-FFF2-40B4-BE49-F238E27FC236}">
                <a16:creationId xmlns:a16="http://schemas.microsoft.com/office/drawing/2014/main" id="{8068FFA6-20D9-4825-8AD9-C6A3B91F98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763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7">
            <a:extLst>
              <a:ext uri="{FF2B5EF4-FFF2-40B4-BE49-F238E27FC236}">
                <a16:creationId xmlns:a16="http://schemas.microsoft.com/office/drawing/2014/main" id="{681E5910-3332-474C-BD70-2ED4BD1E86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855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8">
            <a:extLst>
              <a:ext uri="{FF2B5EF4-FFF2-40B4-BE49-F238E27FC236}">
                <a16:creationId xmlns:a16="http://schemas.microsoft.com/office/drawing/2014/main" id="{262A5A6F-310A-4354-8E31-6B8CADAE64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239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9">
            <a:extLst>
              <a:ext uri="{FF2B5EF4-FFF2-40B4-BE49-F238E27FC236}">
                <a16:creationId xmlns:a16="http://schemas.microsoft.com/office/drawing/2014/main" id="{750A71C0-B9F0-4344-892B-BB68BB10C8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75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78B4F195-3539-451A-920A-3F778A3D9DC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375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0">
            <a:extLst>
              <a:ext uri="{FF2B5EF4-FFF2-40B4-BE49-F238E27FC236}">
                <a16:creationId xmlns:a16="http://schemas.microsoft.com/office/drawing/2014/main" id="{D2A5325D-47A1-4928-905C-CE1F815C97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46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1">
            <a:extLst>
              <a:ext uri="{FF2B5EF4-FFF2-40B4-BE49-F238E27FC236}">
                <a16:creationId xmlns:a16="http://schemas.microsoft.com/office/drawing/2014/main" id="{338ADAAD-E0A3-4481-88F7-0774BF87EC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840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2">
            <a:extLst>
              <a:ext uri="{FF2B5EF4-FFF2-40B4-BE49-F238E27FC236}">
                <a16:creationId xmlns:a16="http://schemas.microsoft.com/office/drawing/2014/main" id="{17D6A31E-BD3D-4A08-A00C-8D4B969EBFE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996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3">
            <a:extLst>
              <a:ext uri="{FF2B5EF4-FFF2-40B4-BE49-F238E27FC236}">
                <a16:creationId xmlns:a16="http://schemas.microsoft.com/office/drawing/2014/main" id="{772A745A-1E42-483E-9A79-62570940AC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835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4">
            <a:extLst>
              <a:ext uri="{FF2B5EF4-FFF2-40B4-BE49-F238E27FC236}">
                <a16:creationId xmlns:a16="http://schemas.microsoft.com/office/drawing/2014/main" id="{465DF9DD-1A5E-4ED8-8518-301EDB7DCC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4187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5">
            <a:extLst>
              <a:ext uri="{FF2B5EF4-FFF2-40B4-BE49-F238E27FC236}">
                <a16:creationId xmlns:a16="http://schemas.microsoft.com/office/drawing/2014/main" id="{886384B4-F978-4A2C-9AC9-B4AD9E9C85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631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6">
            <a:extLst>
              <a:ext uri="{FF2B5EF4-FFF2-40B4-BE49-F238E27FC236}">
                <a16:creationId xmlns:a16="http://schemas.microsoft.com/office/drawing/2014/main" id="{EFD242A8-CAFC-407E-990C-A9B5D448C48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177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7">
            <a:extLst>
              <a:ext uri="{FF2B5EF4-FFF2-40B4-BE49-F238E27FC236}">
                <a16:creationId xmlns:a16="http://schemas.microsoft.com/office/drawing/2014/main" id="{1BDC58E7-13D4-4547-BAB4-AF47AB9307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418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8">
            <a:extLst>
              <a:ext uri="{FF2B5EF4-FFF2-40B4-BE49-F238E27FC236}">
                <a16:creationId xmlns:a16="http://schemas.microsoft.com/office/drawing/2014/main" id="{22D08BC7-BD58-4368-8B53-828F3145E9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533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9">
            <a:extLst>
              <a:ext uri="{FF2B5EF4-FFF2-40B4-BE49-F238E27FC236}">
                <a16:creationId xmlns:a16="http://schemas.microsoft.com/office/drawing/2014/main" id="{447ABB03-C394-414E-A2EE-1AAC26622FB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0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4D8FFC6E-023D-40B8-A1E7-F060A0B378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009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0">
            <a:extLst>
              <a:ext uri="{FF2B5EF4-FFF2-40B4-BE49-F238E27FC236}">
                <a16:creationId xmlns:a16="http://schemas.microsoft.com/office/drawing/2014/main" id="{6BF9AA50-CF4E-4C00-B998-22CA15AD41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7826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1">
            <a:extLst>
              <a:ext uri="{FF2B5EF4-FFF2-40B4-BE49-F238E27FC236}">
                <a16:creationId xmlns:a16="http://schemas.microsoft.com/office/drawing/2014/main" id="{0F846E7A-ACF0-498D-8366-95D4E9E69F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469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2">
            <a:extLst>
              <a:ext uri="{FF2B5EF4-FFF2-40B4-BE49-F238E27FC236}">
                <a16:creationId xmlns:a16="http://schemas.microsoft.com/office/drawing/2014/main" id="{57CC3ACD-3A55-476F-903C-F1114DAE03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777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3">
            <a:extLst>
              <a:ext uri="{FF2B5EF4-FFF2-40B4-BE49-F238E27FC236}">
                <a16:creationId xmlns:a16="http://schemas.microsoft.com/office/drawing/2014/main" id="{0E3B3146-3D44-420F-B11B-330DC3087B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001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4">
            <a:extLst>
              <a:ext uri="{FF2B5EF4-FFF2-40B4-BE49-F238E27FC236}">
                <a16:creationId xmlns:a16="http://schemas.microsoft.com/office/drawing/2014/main" id="{3A46648F-F1AB-4DF8-B14F-7CD7642868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943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5">
            <a:extLst>
              <a:ext uri="{FF2B5EF4-FFF2-40B4-BE49-F238E27FC236}">
                <a16:creationId xmlns:a16="http://schemas.microsoft.com/office/drawing/2014/main" id="{58A34259-A706-49BF-92E8-C4AF5D0B1F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0312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6">
            <a:extLst>
              <a:ext uri="{FF2B5EF4-FFF2-40B4-BE49-F238E27FC236}">
                <a16:creationId xmlns:a16="http://schemas.microsoft.com/office/drawing/2014/main" id="{1453E12D-6D34-4A6B-B28D-E05AAD648B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36762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7">
            <a:extLst>
              <a:ext uri="{FF2B5EF4-FFF2-40B4-BE49-F238E27FC236}">
                <a16:creationId xmlns:a16="http://schemas.microsoft.com/office/drawing/2014/main" id="{1A2ADA9F-F0BE-46DD-A5CA-2F49E233118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883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8">
            <a:extLst>
              <a:ext uri="{FF2B5EF4-FFF2-40B4-BE49-F238E27FC236}">
                <a16:creationId xmlns:a16="http://schemas.microsoft.com/office/drawing/2014/main" id="{62066503-DB52-4428-A920-136BEFFF76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9138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9">
            <a:extLst>
              <a:ext uri="{FF2B5EF4-FFF2-40B4-BE49-F238E27FC236}">
                <a16:creationId xmlns:a16="http://schemas.microsoft.com/office/drawing/2014/main" id="{16373FC0-2BC3-4558-9B48-ADC87B18940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80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83E0059A-FFFC-4445-98FA-D166D8D6DD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695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0">
            <a:extLst>
              <a:ext uri="{FF2B5EF4-FFF2-40B4-BE49-F238E27FC236}">
                <a16:creationId xmlns:a16="http://schemas.microsoft.com/office/drawing/2014/main" id="{CE9E1D9C-86F4-4C6D-AE2C-1D86521114A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436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1">
            <a:extLst>
              <a:ext uri="{FF2B5EF4-FFF2-40B4-BE49-F238E27FC236}">
                <a16:creationId xmlns:a16="http://schemas.microsoft.com/office/drawing/2014/main" id="{B0B992F0-69F5-44C5-A700-09B07B55AA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042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2">
            <a:extLst>
              <a:ext uri="{FF2B5EF4-FFF2-40B4-BE49-F238E27FC236}">
                <a16:creationId xmlns:a16="http://schemas.microsoft.com/office/drawing/2014/main" id="{6893E6A4-52DD-45E9-9C44-15E42A8309F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273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3">
            <a:extLst>
              <a:ext uri="{FF2B5EF4-FFF2-40B4-BE49-F238E27FC236}">
                <a16:creationId xmlns:a16="http://schemas.microsoft.com/office/drawing/2014/main" id="{521FA29F-DB6F-406A-9AC3-E5379AC250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9261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4">
            <a:extLst>
              <a:ext uri="{FF2B5EF4-FFF2-40B4-BE49-F238E27FC236}">
                <a16:creationId xmlns:a16="http://schemas.microsoft.com/office/drawing/2014/main" id="{E3B87BA0-39A7-4675-9F00-FE13E34D97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261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5">
            <a:extLst>
              <a:ext uri="{FF2B5EF4-FFF2-40B4-BE49-F238E27FC236}">
                <a16:creationId xmlns:a16="http://schemas.microsoft.com/office/drawing/2014/main" id="{B2E13884-B259-4CA3-999C-6E9D1C1FB7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983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6">
            <a:extLst>
              <a:ext uri="{FF2B5EF4-FFF2-40B4-BE49-F238E27FC236}">
                <a16:creationId xmlns:a16="http://schemas.microsoft.com/office/drawing/2014/main" id="{B5C5926B-94A4-4ECF-AD45-0ADBCA446D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19986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7">
            <a:extLst>
              <a:ext uri="{FF2B5EF4-FFF2-40B4-BE49-F238E27FC236}">
                <a16:creationId xmlns:a16="http://schemas.microsoft.com/office/drawing/2014/main" id="{ECFEBEB7-B847-4988-BC3A-A03844BF7C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5105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8">
            <a:extLst>
              <a:ext uri="{FF2B5EF4-FFF2-40B4-BE49-F238E27FC236}">
                <a16:creationId xmlns:a16="http://schemas.microsoft.com/office/drawing/2014/main" id="{5E21EF38-DDA6-4701-8CFB-D9D3E20C75B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8286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9">
            <a:extLst>
              <a:ext uri="{FF2B5EF4-FFF2-40B4-BE49-F238E27FC236}">
                <a16:creationId xmlns:a16="http://schemas.microsoft.com/office/drawing/2014/main" id="{B60E702C-668B-4EBA-9793-7FD2413140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07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8C54A063-E83D-4CE2-B93F-FCF9BAABE11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1890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0">
            <a:extLst>
              <a:ext uri="{FF2B5EF4-FFF2-40B4-BE49-F238E27FC236}">
                <a16:creationId xmlns:a16="http://schemas.microsoft.com/office/drawing/2014/main" id="{3DF34A02-B2C8-43FB-8560-12F1E847F9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4040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1">
            <a:extLst>
              <a:ext uri="{FF2B5EF4-FFF2-40B4-BE49-F238E27FC236}">
                <a16:creationId xmlns:a16="http://schemas.microsoft.com/office/drawing/2014/main" id="{61FE0079-9DCC-47FC-B608-5AA69424CB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362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2">
            <a:extLst>
              <a:ext uri="{FF2B5EF4-FFF2-40B4-BE49-F238E27FC236}">
                <a16:creationId xmlns:a16="http://schemas.microsoft.com/office/drawing/2014/main" id="{755691CD-5C13-4E20-AB74-B318FAD9AD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9187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3">
            <a:extLst>
              <a:ext uri="{FF2B5EF4-FFF2-40B4-BE49-F238E27FC236}">
                <a16:creationId xmlns:a16="http://schemas.microsoft.com/office/drawing/2014/main" id="{C4FDEB85-D5B4-44DA-9197-74584D59C2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8444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4">
            <a:extLst>
              <a:ext uri="{FF2B5EF4-FFF2-40B4-BE49-F238E27FC236}">
                <a16:creationId xmlns:a16="http://schemas.microsoft.com/office/drawing/2014/main" id="{CF4CD4D7-AC6A-4528-A364-936A9EDFF9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9674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5">
            <a:extLst>
              <a:ext uri="{FF2B5EF4-FFF2-40B4-BE49-F238E27FC236}">
                <a16:creationId xmlns:a16="http://schemas.microsoft.com/office/drawing/2014/main" id="{1A05499E-1815-4430-8C20-0040AD0CCD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96765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6">
            <a:extLst>
              <a:ext uri="{FF2B5EF4-FFF2-40B4-BE49-F238E27FC236}">
                <a16:creationId xmlns:a16="http://schemas.microsoft.com/office/drawing/2014/main" id="{AD40B415-DC15-40B2-AC01-CF7C99B168F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07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46B5CFB0-8333-41CC-BC3F-666EF2CA56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87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86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catherine_despres</dc:creator>
  <cp:lastModifiedBy>catherine_despres</cp:lastModifiedBy>
  <cp:revision>1</cp:revision>
  <dcterms:created xsi:type="dcterms:W3CDTF">2019-10-17T07:36:34Z</dcterms:created>
  <dcterms:modified xsi:type="dcterms:W3CDTF">2019-10-17T07:36:59Z</dcterms:modified>
</cp:coreProperties>
</file>