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62" r:id="rId4"/>
    <p:sldId id="263" r:id="rId5"/>
    <p:sldId id="264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98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10/28/2015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10/28/2015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914400" y="899628"/>
            <a:ext cx="7315200" cy="421202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Tools </a:t>
            </a:r>
            <a:r>
              <a:rPr lang="en-US" sz="5400" b="1" dirty="0" smtClean="0"/>
              <a:t>for promotion </a:t>
            </a:r>
            <a:r>
              <a:rPr lang="en-US" sz="5400" b="1" dirty="0"/>
              <a:t>of local culture and historical </a:t>
            </a:r>
            <a:r>
              <a:rPr lang="en-US" sz="5400" b="1" dirty="0" smtClean="0"/>
              <a:t>heritage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238141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642841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Organization </a:t>
            </a:r>
            <a:r>
              <a:rPr lang="en-US" b="1" dirty="0"/>
              <a:t>name </a:t>
            </a:r>
            <a:r>
              <a:rPr lang="en-US" b="1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286"/>
            <a:ext cx="6050071" cy="249267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uk-UA" sz="2400" b="1" dirty="0" smtClean="0"/>
          </a:p>
          <a:p>
            <a:pPr marL="45720" indent="0" algn="ctr">
              <a:buNone/>
            </a:pPr>
            <a:endParaRPr lang="uk-UA" sz="2800" b="1" dirty="0" smtClean="0"/>
          </a:p>
          <a:p>
            <a:pPr marL="45720" indent="0" algn="ctr">
              <a:buNone/>
            </a:pPr>
            <a:r>
              <a:rPr lang="en-US" sz="2800" b="1" dirty="0" smtClean="0"/>
              <a:t>LUTSK NATIONAL TECHNICAL UNIVERSITY, LNTU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2833" y="2743201"/>
            <a:ext cx="417116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1893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826719"/>
            <a:ext cx="7315200" cy="145301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PERSPECTIVE PROJECT SPONSORS 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14400" y="3546447"/>
            <a:ext cx="7315200" cy="1188391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ENI</a:t>
            </a:r>
            <a:r>
              <a:rPr lang="en-US" sz="2800" b="1" dirty="0"/>
              <a:t> </a:t>
            </a:r>
            <a:r>
              <a:rPr lang="en-US" sz="2800" b="1" dirty="0" err="1"/>
              <a:t>CBC</a:t>
            </a:r>
            <a:r>
              <a:rPr lang="en-US" sz="2800" b="1" dirty="0"/>
              <a:t> </a:t>
            </a:r>
            <a:r>
              <a:rPr lang="en-US" sz="2800" b="1" dirty="0" err="1"/>
              <a:t>Programme</a:t>
            </a:r>
            <a:r>
              <a:rPr lang="en-US" sz="2800" b="1" dirty="0"/>
              <a:t> Poland - Belarus - Ukraine </a:t>
            </a:r>
            <a:r>
              <a:rPr lang="en-US" sz="2800" b="1" dirty="0" smtClean="0"/>
              <a:t>2014-2020</a:t>
            </a:r>
            <a:endParaRPr lang="en-US" sz="2800" b="1" dirty="0"/>
          </a:p>
        </p:txBody>
      </p:sp>
      <p:pic>
        <p:nvPicPr>
          <p:cNvPr id="1026" name="Picture 2" descr="http://www.pl-by-ua.eu/images/pbu_header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6720" y="2279737"/>
            <a:ext cx="8645395" cy="71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14400" y="473483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The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program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aims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to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Polish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,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Ukrainian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and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Belarusian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border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regions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and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all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non-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profit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institutions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from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these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bg1">
                    <a:lumMod val="50000"/>
                    <a:lumOff val="50000"/>
                  </a:schemeClr>
                </a:solidFill>
              </a:rPr>
              <a:t>regions</a:t>
            </a:r>
            <a:r>
              <a:rPr lang="uk-UA" dirty="0">
                <a:solidFill>
                  <a:schemeClr val="bg1">
                    <a:lumMod val="50000"/>
                    <a:lumOff val="50000"/>
                  </a:schemeClr>
                </a:solidFill>
              </a:rPr>
              <a:t>.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645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3259"/>
            <a:ext cx="7315200" cy="94881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Project Goal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14192" y="1628384"/>
            <a:ext cx="7979078" cy="468097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uk-UA" sz="3200" dirty="0" err="1"/>
              <a:t>formation</a:t>
            </a:r>
            <a:r>
              <a:rPr lang="uk-UA" sz="3200" dirty="0"/>
              <a:t> </a:t>
            </a:r>
            <a:r>
              <a:rPr lang="uk-UA" sz="3200" dirty="0" err="1"/>
              <a:t>and</a:t>
            </a:r>
            <a:r>
              <a:rPr lang="uk-UA" sz="3200" dirty="0"/>
              <a:t> </a:t>
            </a:r>
            <a:r>
              <a:rPr lang="uk-UA" sz="3200" dirty="0" err="1"/>
              <a:t>implementation</a:t>
            </a:r>
            <a:r>
              <a:rPr lang="uk-UA" sz="3200" dirty="0"/>
              <a:t> </a:t>
            </a:r>
            <a:r>
              <a:rPr lang="uk-UA" sz="3200" dirty="0" err="1"/>
              <a:t>of</a:t>
            </a:r>
            <a:r>
              <a:rPr lang="uk-UA" sz="3200" dirty="0"/>
              <a:t> </a:t>
            </a:r>
            <a:r>
              <a:rPr lang="uk-UA" sz="3200" dirty="0" err="1"/>
              <a:t>tools</a:t>
            </a:r>
            <a:r>
              <a:rPr lang="uk-UA" sz="3200" dirty="0"/>
              <a:t> </a:t>
            </a:r>
            <a:r>
              <a:rPr lang="uk-UA" sz="3200" dirty="0" err="1"/>
              <a:t>for</a:t>
            </a:r>
            <a:r>
              <a:rPr lang="uk-UA" sz="3200" dirty="0"/>
              <a:t> cross-</a:t>
            </a:r>
            <a:r>
              <a:rPr lang="uk-UA" sz="3200" dirty="0" err="1"/>
              <a:t>border</a:t>
            </a:r>
            <a:r>
              <a:rPr lang="uk-UA" sz="3200" dirty="0"/>
              <a:t> </a:t>
            </a:r>
            <a:r>
              <a:rPr lang="uk-UA" sz="3200" dirty="0" err="1"/>
              <a:t>cooperation</a:t>
            </a:r>
            <a:r>
              <a:rPr lang="uk-UA" sz="3200" dirty="0"/>
              <a:t> </a:t>
            </a:r>
            <a:r>
              <a:rPr lang="uk-UA" sz="3200" dirty="0" err="1"/>
              <a:t>on</a:t>
            </a:r>
            <a:r>
              <a:rPr lang="uk-UA" sz="3200" dirty="0"/>
              <a:t> </a:t>
            </a:r>
            <a:r>
              <a:rPr lang="uk-UA" sz="3200" dirty="0" err="1"/>
              <a:t>promotion</a:t>
            </a:r>
            <a:r>
              <a:rPr lang="uk-UA" sz="3200" dirty="0"/>
              <a:t> </a:t>
            </a:r>
            <a:r>
              <a:rPr lang="uk-UA" sz="3200" dirty="0" err="1"/>
              <a:t>of</a:t>
            </a:r>
            <a:r>
              <a:rPr lang="uk-UA" sz="3200" dirty="0"/>
              <a:t> </a:t>
            </a:r>
            <a:r>
              <a:rPr lang="uk-UA" sz="3200" dirty="0" err="1"/>
              <a:t>local</a:t>
            </a:r>
            <a:r>
              <a:rPr lang="uk-UA" sz="3200" dirty="0"/>
              <a:t> </a:t>
            </a:r>
            <a:r>
              <a:rPr lang="uk-UA" sz="3200" dirty="0" err="1"/>
              <a:t>culture</a:t>
            </a:r>
            <a:r>
              <a:rPr lang="uk-UA" sz="3200" dirty="0"/>
              <a:t> </a:t>
            </a:r>
            <a:r>
              <a:rPr lang="uk-UA" sz="3200" dirty="0" err="1"/>
              <a:t>and</a:t>
            </a:r>
            <a:r>
              <a:rPr lang="uk-UA" sz="3200" dirty="0"/>
              <a:t> </a:t>
            </a:r>
            <a:r>
              <a:rPr lang="uk-UA" sz="3200" dirty="0" err="1"/>
              <a:t>historical</a:t>
            </a:r>
            <a:r>
              <a:rPr lang="uk-UA" sz="3200" dirty="0"/>
              <a:t> </a:t>
            </a:r>
            <a:r>
              <a:rPr lang="uk-UA" sz="3200" dirty="0" err="1"/>
              <a:t>heritage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715435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37754"/>
            <a:ext cx="7315200" cy="910386"/>
          </a:xfrm>
        </p:spPr>
        <p:txBody>
          <a:bodyPr/>
          <a:lstStyle/>
          <a:p>
            <a:pPr algn="ctr"/>
            <a:r>
              <a:rPr lang="en-US" dirty="0" smtClean="0"/>
              <a:t>Main tasks: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38411" y="1052187"/>
            <a:ext cx="8079288" cy="5257174"/>
          </a:xfrm>
        </p:spPr>
        <p:txBody>
          <a:bodyPr>
            <a:normAutofit fontScale="92500" lnSpcReduction="10000"/>
          </a:bodyPr>
          <a:lstStyle/>
          <a:p>
            <a:r>
              <a:rPr lang="uk-UA" dirty="0" err="1" smtClean="0"/>
              <a:t>Assessment</a:t>
            </a:r>
            <a:r>
              <a:rPr lang="uk-UA" dirty="0" smtClean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history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culture</a:t>
            </a:r>
            <a:r>
              <a:rPr lang="uk-UA" dirty="0"/>
              <a:t> </a:t>
            </a:r>
            <a:r>
              <a:rPr lang="uk-UA" dirty="0" err="1"/>
              <a:t>preservation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Volyn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Brest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Lomzynski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Bialostockyi</a:t>
            </a:r>
            <a:r>
              <a:rPr lang="uk-UA" dirty="0"/>
              <a:t> </a:t>
            </a:r>
            <a:r>
              <a:rPr lang="uk-UA" dirty="0" err="1"/>
              <a:t>regions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Evaluation</a:t>
            </a:r>
            <a:r>
              <a:rPr lang="uk-UA" dirty="0" smtClean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level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traditional</a:t>
            </a:r>
            <a:r>
              <a:rPr lang="uk-UA" dirty="0"/>
              <a:t> </a:t>
            </a:r>
            <a:r>
              <a:rPr lang="uk-UA" dirty="0" err="1"/>
              <a:t>crafts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arts</a:t>
            </a:r>
            <a:r>
              <a:rPr lang="uk-UA" dirty="0"/>
              <a:t> </a:t>
            </a:r>
            <a:r>
              <a:rPr lang="uk-UA" dirty="0" err="1"/>
              <a:t>settlements</a:t>
            </a:r>
            <a:r>
              <a:rPr lang="uk-UA" dirty="0"/>
              <a:t> </a:t>
            </a:r>
            <a:r>
              <a:rPr lang="uk-UA" dirty="0" err="1"/>
              <a:t>development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Volyn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Brest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Lomzynski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Bialostockyi</a:t>
            </a:r>
            <a:r>
              <a:rPr lang="uk-UA" dirty="0"/>
              <a:t> </a:t>
            </a:r>
            <a:r>
              <a:rPr lang="uk-UA" dirty="0" err="1"/>
              <a:t>regions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Formation</a:t>
            </a:r>
            <a:r>
              <a:rPr lang="uk-UA" dirty="0" smtClean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hiking</a:t>
            </a:r>
            <a:r>
              <a:rPr lang="uk-UA" dirty="0"/>
              <a:t> </a:t>
            </a:r>
            <a:r>
              <a:rPr lang="uk-UA" dirty="0" err="1"/>
              <a:t>trails</a:t>
            </a:r>
            <a:r>
              <a:rPr lang="uk-UA" dirty="0"/>
              <a:t>, </a:t>
            </a:r>
            <a:r>
              <a:rPr lang="uk-UA" dirty="0" err="1"/>
              <a:t>educational</a:t>
            </a:r>
            <a:r>
              <a:rPr lang="uk-UA" dirty="0"/>
              <a:t> </a:t>
            </a:r>
            <a:r>
              <a:rPr lang="uk-UA" dirty="0" err="1"/>
              <a:t>paths</a:t>
            </a:r>
            <a:r>
              <a:rPr lang="uk-UA" dirty="0"/>
              <a:t>, </a:t>
            </a:r>
            <a:r>
              <a:rPr lang="uk-UA" dirty="0" err="1"/>
              <a:t>environmental</a:t>
            </a:r>
            <a:r>
              <a:rPr lang="uk-UA" dirty="0"/>
              <a:t> </a:t>
            </a:r>
            <a:r>
              <a:rPr lang="uk-UA" dirty="0" err="1"/>
              <a:t>education</a:t>
            </a:r>
            <a:r>
              <a:rPr lang="uk-UA" dirty="0"/>
              <a:t> </a:t>
            </a:r>
            <a:r>
              <a:rPr lang="uk-UA" dirty="0" err="1"/>
              <a:t>lawns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Creating</a:t>
            </a:r>
            <a:r>
              <a:rPr lang="uk-UA" dirty="0" smtClean="0"/>
              <a:t> </a:t>
            </a:r>
            <a:r>
              <a:rPr lang="uk-UA" dirty="0" err="1"/>
              <a:t>conditions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knowledge</a:t>
            </a:r>
            <a:r>
              <a:rPr lang="uk-UA" dirty="0"/>
              <a:t> </a:t>
            </a:r>
            <a:r>
              <a:rPr lang="uk-UA" dirty="0" err="1"/>
              <a:t>transfer</a:t>
            </a:r>
            <a:r>
              <a:rPr lang="uk-UA" dirty="0"/>
              <a:t>, </a:t>
            </a:r>
            <a:r>
              <a:rPr lang="uk-UA" dirty="0" err="1"/>
              <a:t>scientific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technical</a:t>
            </a:r>
            <a:r>
              <a:rPr lang="uk-UA" dirty="0"/>
              <a:t> </a:t>
            </a:r>
            <a:r>
              <a:rPr lang="uk-UA" dirty="0" err="1"/>
              <a:t>information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experience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conservation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historical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cultural</a:t>
            </a:r>
            <a:r>
              <a:rPr lang="uk-UA" dirty="0"/>
              <a:t> </a:t>
            </a:r>
            <a:r>
              <a:rPr lang="uk-UA" dirty="0" err="1"/>
              <a:t>monuments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Volyn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Brest</a:t>
            </a:r>
            <a:r>
              <a:rPr lang="uk-UA" dirty="0"/>
              <a:t> </a:t>
            </a:r>
            <a:r>
              <a:rPr lang="uk-UA" dirty="0" err="1"/>
              <a:t>region</a:t>
            </a:r>
            <a:r>
              <a:rPr lang="uk-UA" dirty="0"/>
              <a:t>, </a:t>
            </a:r>
            <a:r>
              <a:rPr lang="uk-UA" dirty="0" err="1"/>
              <a:t>Lomzynski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Bialostockyi</a:t>
            </a:r>
            <a:r>
              <a:rPr lang="uk-UA" dirty="0"/>
              <a:t> </a:t>
            </a:r>
            <a:r>
              <a:rPr lang="uk-UA" dirty="0" err="1"/>
              <a:t>regions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Joint</a:t>
            </a:r>
            <a:r>
              <a:rPr lang="uk-UA" dirty="0" smtClean="0"/>
              <a:t> </a:t>
            </a:r>
            <a:r>
              <a:rPr lang="uk-UA" dirty="0" err="1"/>
              <a:t>training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exchange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experts</a:t>
            </a:r>
            <a:r>
              <a:rPr lang="uk-UA" dirty="0"/>
              <a:t> </a:t>
            </a:r>
            <a:r>
              <a:rPr lang="uk-UA" dirty="0" err="1"/>
              <a:t>aimed</a:t>
            </a:r>
            <a:r>
              <a:rPr lang="uk-UA" dirty="0"/>
              <a:t> </a:t>
            </a:r>
            <a:r>
              <a:rPr lang="uk-UA" dirty="0" err="1"/>
              <a:t>to</a:t>
            </a:r>
            <a:r>
              <a:rPr lang="uk-UA" dirty="0"/>
              <a:t> </a:t>
            </a:r>
            <a:r>
              <a:rPr lang="uk-UA" dirty="0" err="1"/>
              <a:t>improve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management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cultural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historical</a:t>
            </a:r>
            <a:r>
              <a:rPr lang="uk-UA" dirty="0"/>
              <a:t> </a:t>
            </a:r>
            <a:r>
              <a:rPr lang="uk-UA" dirty="0" err="1"/>
              <a:t>heritage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border</a:t>
            </a:r>
            <a:r>
              <a:rPr lang="uk-UA" dirty="0"/>
              <a:t> </a:t>
            </a:r>
            <a:r>
              <a:rPr lang="uk-UA" dirty="0" err="1"/>
              <a:t>regions</a:t>
            </a:r>
            <a:r>
              <a:rPr lang="uk-UA" dirty="0"/>
              <a:t> </a:t>
            </a:r>
            <a:r>
              <a:rPr lang="uk-UA" dirty="0" err="1"/>
              <a:t>through</a:t>
            </a:r>
            <a:r>
              <a:rPr lang="uk-UA" dirty="0"/>
              <a:t> </a:t>
            </a:r>
            <a:r>
              <a:rPr lang="uk-UA" dirty="0" err="1"/>
              <a:t>participation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conferences</a:t>
            </a:r>
            <a:r>
              <a:rPr lang="uk-UA" dirty="0"/>
              <a:t>, </a:t>
            </a:r>
            <a:r>
              <a:rPr lang="uk-UA" dirty="0" err="1"/>
              <a:t>round</a:t>
            </a:r>
            <a:r>
              <a:rPr lang="uk-UA" dirty="0"/>
              <a:t> </a:t>
            </a:r>
            <a:r>
              <a:rPr lang="uk-UA" dirty="0" err="1"/>
              <a:t>tables</a:t>
            </a:r>
            <a:r>
              <a:rPr lang="uk-UA" dirty="0"/>
              <a:t>, co-</a:t>
            </a:r>
            <a:r>
              <a:rPr lang="uk-UA" dirty="0" err="1"/>
              <a:t>working</a:t>
            </a:r>
            <a:r>
              <a:rPr lang="uk-UA" dirty="0"/>
              <a:t>, </a:t>
            </a:r>
            <a:r>
              <a:rPr lang="uk-UA" dirty="0" err="1"/>
              <a:t>webinars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 err="1" smtClean="0"/>
              <a:t>Formation</a:t>
            </a:r>
            <a:r>
              <a:rPr lang="uk-UA" dirty="0" smtClean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objects</a:t>
            </a:r>
            <a:r>
              <a:rPr lang="uk-UA" dirty="0"/>
              <a:t> </a:t>
            </a:r>
            <a:r>
              <a:rPr lang="uk-UA" dirty="0" err="1"/>
              <a:t>related</a:t>
            </a:r>
            <a:r>
              <a:rPr lang="uk-UA" dirty="0"/>
              <a:t> </a:t>
            </a:r>
            <a:r>
              <a:rPr lang="uk-UA" dirty="0" err="1"/>
              <a:t>to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tourism</a:t>
            </a:r>
            <a:r>
              <a:rPr lang="uk-UA" dirty="0"/>
              <a:t> </a:t>
            </a:r>
            <a:r>
              <a:rPr lang="uk-UA" dirty="0" err="1"/>
              <a:t>infrastructure</a:t>
            </a:r>
            <a:r>
              <a:rPr lang="uk-UA" dirty="0"/>
              <a:t>: </a:t>
            </a:r>
            <a:r>
              <a:rPr lang="uk-UA" dirty="0" err="1"/>
              <a:t>sites</a:t>
            </a:r>
            <a:r>
              <a:rPr lang="uk-UA" dirty="0"/>
              <a:t>, </a:t>
            </a:r>
            <a:r>
              <a:rPr lang="uk-UA" dirty="0" err="1"/>
              <a:t>instructional</a:t>
            </a:r>
            <a:r>
              <a:rPr lang="uk-UA" dirty="0"/>
              <a:t> </a:t>
            </a:r>
            <a:r>
              <a:rPr lang="uk-UA" dirty="0" err="1"/>
              <a:t>videos</a:t>
            </a:r>
            <a:r>
              <a:rPr lang="uk-UA" dirty="0"/>
              <a:t> </a:t>
            </a:r>
            <a:r>
              <a:rPr lang="uk-UA" dirty="0" err="1"/>
              <a:t>with</a:t>
            </a:r>
            <a:r>
              <a:rPr lang="uk-UA" dirty="0"/>
              <a:t> </a:t>
            </a:r>
            <a:r>
              <a:rPr lang="uk-UA" dirty="0" err="1"/>
              <a:t>excursions</a:t>
            </a:r>
            <a:r>
              <a:rPr lang="uk-UA" dirty="0"/>
              <a:t> </a:t>
            </a:r>
            <a:r>
              <a:rPr lang="uk-UA" dirty="0" err="1"/>
              <a:t>to</a:t>
            </a:r>
            <a:r>
              <a:rPr lang="uk-UA" dirty="0"/>
              <a:t> </a:t>
            </a:r>
            <a:r>
              <a:rPr lang="uk-UA" dirty="0" err="1"/>
              <a:t>historical</a:t>
            </a:r>
            <a:r>
              <a:rPr lang="uk-UA" dirty="0"/>
              <a:t> </a:t>
            </a:r>
            <a:r>
              <a:rPr lang="uk-UA" dirty="0" err="1"/>
              <a:t>places</a:t>
            </a:r>
            <a:r>
              <a:rPr lang="uk-UA" dirty="0"/>
              <a:t>, </a:t>
            </a:r>
            <a:r>
              <a:rPr lang="uk-UA" dirty="0" err="1"/>
              <a:t>hiking</a:t>
            </a:r>
            <a:r>
              <a:rPr lang="uk-UA" dirty="0"/>
              <a:t> </a:t>
            </a:r>
            <a:r>
              <a:rPr lang="uk-UA" dirty="0" err="1"/>
              <a:t>trails</a:t>
            </a:r>
            <a:r>
              <a:rPr lang="uk-UA" dirty="0"/>
              <a:t>, </a:t>
            </a:r>
            <a:r>
              <a:rPr lang="uk-UA" dirty="0" err="1"/>
              <a:t>bicycle</a:t>
            </a:r>
            <a:r>
              <a:rPr lang="uk-UA" dirty="0"/>
              <a:t> </a:t>
            </a:r>
            <a:r>
              <a:rPr lang="uk-UA" dirty="0" err="1"/>
              <a:t>racks</a:t>
            </a:r>
            <a:r>
              <a:rPr lang="uk-UA" dirty="0"/>
              <a:t>, </a:t>
            </a:r>
            <a:r>
              <a:rPr lang="uk-UA" dirty="0" err="1"/>
              <a:t>tourist</a:t>
            </a:r>
            <a:r>
              <a:rPr lang="uk-UA" dirty="0"/>
              <a:t> </a:t>
            </a:r>
            <a:r>
              <a:rPr lang="uk-UA" dirty="0" err="1" smtClean="0"/>
              <a:t>signs</a:t>
            </a:r>
            <a:r>
              <a:rPr lang="en-US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42600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1353" y="964504"/>
            <a:ext cx="8141917" cy="4147145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for 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your attention!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Welcome to collaboration!</a:t>
            </a:r>
            <a:br>
              <a:rPr lang="en-US" dirty="0" smtClean="0"/>
            </a:br>
            <a:endParaRPr lang="uk-UA" dirty="0"/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>
          <a:xfrm>
            <a:off x="651353" y="5166530"/>
            <a:ext cx="8229600" cy="1144632"/>
          </a:xfrm>
        </p:spPr>
        <p:txBody>
          <a:bodyPr/>
          <a:lstStyle/>
          <a:p>
            <a:r>
              <a:rPr lang="en-US" dirty="0" err="1" smtClean="0"/>
              <a:t>Valentyna</a:t>
            </a:r>
            <a:r>
              <a:rPr lang="en-US" dirty="0" smtClean="0"/>
              <a:t> </a:t>
            </a:r>
            <a:r>
              <a:rPr lang="en-US" dirty="0" err="1" smtClean="0"/>
              <a:t>Halushchak</a:t>
            </a:r>
            <a:r>
              <a:rPr lang="en-US" dirty="0" smtClean="0"/>
              <a:t> – vice-rector for International 		Relations Lutsk National Technical University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397097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Перспектива.thmx</Template>
  <TotalTime>830</TotalTime>
  <Words>225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Перспектива</vt:lpstr>
      <vt:lpstr>Tools for promotion of local culture and historical heritage</vt:lpstr>
      <vt:lpstr>Organization name   </vt:lpstr>
      <vt:lpstr>PERSPECTIVE PROJECT SPONSORS </vt:lpstr>
      <vt:lpstr>Project Goal</vt:lpstr>
      <vt:lpstr>Main tasks:</vt:lpstr>
      <vt:lpstr>Thank you for      your attention!  Welcome to collaboration!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Pedagogical development of university staff: implementation of modern teaching and learning practices in engineering education</dc:title>
  <dc:creator>mac</dc:creator>
  <cp:lastModifiedBy>VDutova</cp:lastModifiedBy>
  <cp:revision>28</cp:revision>
  <dcterms:created xsi:type="dcterms:W3CDTF">2015-10-13T09:30:15Z</dcterms:created>
  <dcterms:modified xsi:type="dcterms:W3CDTF">2015-10-28T13:55:22Z</dcterms:modified>
</cp:coreProperties>
</file>