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6EA7"/>
    <a:srgbClr val="CC0000"/>
    <a:srgbClr val="4A7DBA"/>
    <a:srgbClr val="F0D04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6E45E-9492-4340-9A2D-4B8F3D02DD8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ru-RU"/>
        </a:p>
      </dgm:t>
    </dgm:pt>
    <dgm:pt modelId="{FC67700B-0885-4497-B983-F0FC4D2AD140}">
      <dgm:prSet phldrT="[Текст]" custT="1"/>
      <dgm:spPr/>
      <dgm:t>
        <a:bodyPr/>
        <a:lstStyle/>
        <a:p>
          <a:r>
            <a:rPr lang="en-US" sz="1800" b="1" dirty="0" smtClean="0">
              <a:uFillTx/>
              <a:latin typeface="Sylfaen" pitchFamily="18" charset="0"/>
            </a:rPr>
            <a:t>Aim </a:t>
          </a:r>
          <a:r>
            <a:rPr lang="en-US" sz="1800" dirty="0" smtClean="0">
              <a:uFillTx/>
              <a:latin typeface="Sylfaen" pitchFamily="18" charset="0"/>
            </a:rPr>
            <a:t>is to better understand the role of the new social networks and apply the knowledge in order to maintain the public security</a:t>
          </a:r>
          <a:endParaRPr lang="ru-RU" sz="1800" dirty="0">
            <a:latin typeface="Sylfaen" pitchFamily="18" charset="0"/>
          </a:endParaRPr>
        </a:p>
      </dgm:t>
    </dgm:pt>
    <dgm:pt modelId="{DC9C88F0-679E-4CB2-BF79-37788471FDF4}" type="parTrans" cxnId="{7B48053F-C0DE-425F-910C-A9CEA8BFBD1C}">
      <dgm:prSet/>
      <dgm:spPr/>
      <dgm:t>
        <a:bodyPr/>
        <a:lstStyle/>
        <a:p>
          <a:endParaRPr lang="ru-RU"/>
        </a:p>
      </dgm:t>
    </dgm:pt>
    <dgm:pt modelId="{40704624-8D92-45E0-9AD0-ED36235A6DD4}" type="sibTrans" cxnId="{7B48053F-C0DE-425F-910C-A9CEA8BFBD1C}">
      <dgm:prSet/>
      <dgm:spPr/>
      <dgm:t>
        <a:bodyPr/>
        <a:lstStyle/>
        <a:p>
          <a:endParaRPr lang="ru-RU"/>
        </a:p>
      </dgm:t>
    </dgm:pt>
    <dgm:pt modelId="{E15ED130-F81A-481D-81DE-7C430CBA66E8}">
      <dgm:prSet phldrT="[Текст]" custT="1"/>
      <dgm:spPr/>
      <dgm:t>
        <a:bodyPr/>
        <a:lstStyle/>
        <a:p>
          <a:r>
            <a:rPr lang="en-US" sz="1200" dirty="0" smtClean="0">
              <a:latin typeface="Sylfaen" pitchFamily="18" charset="0"/>
            </a:rPr>
            <a:t>With the development of social networks and media, studying the most spread social networks – the platform for contemporary aggressive ideologies of separatism, secessionism and irredentism: their content, the psychology of behaving in the social networks, their focus and ideology</a:t>
          </a:r>
          <a:endParaRPr lang="ru-RU" sz="1200" dirty="0">
            <a:latin typeface="Sylfaen" pitchFamily="18" charset="0"/>
          </a:endParaRPr>
        </a:p>
      </dgm:t>
    </dgm:pt>
    <dgm:pt modelId="{8AD7B5BA-0EA6-44E4-BDAF-2410558A4971}" type="parTrans" cxnId="{2EEFD63A-3CB4-47B0-BB2A-9E37352498BC}">
      <dgm:prSet/>
      <dgm:spPr/>
      <dgm:t>
        <a:bodyPr/>
        <a:lstStyle/>
        <a:p>
          <a:endParaRPr lang="ru-RU">
            <a:latin typeface="Sylfaen" pitchFamily="18" charset="0"/>
          </a:endParaRPr>
        </a:p>
      </dgm:t>
    </dgm:pt>
    <dgm:pt modelId="{573F5E6E-339E-47E0-8A6B-3D94A859D028}" type="sibTrans" cxnId="{2EEFD63A-3CB4-47B0-BB2A-9E37352498BC}">
      <dgm:prSet/>
      <dgm:spPr/>
      <dgm:t>
        <a:bodyPr/>
        <a:lstStyle/>
        <a:p>
          <a:endParaRPr lang="ru-RU"/>
        </a:p>
      </dgm:t>
    </dgm:pt>
    <dgm:pt modelId="{9561A632-6EBF-4259-BD2E-301A74CB546E}">
      <dgm:prSet phldrT="[Текст]" custT="1"/>
      <dgm:spPr/>
      <dgm:t>
        <a:bodyPr/>
        <a:lstStyle/>
        <a:p>
          <a:r>
            <a:rPr lang="en-US" sz="1100" dirty="0" smtClean="0">
              <a:latin typeface="Sylfaen" pitchFamily="18" charset="0"/>
            </a:rPr>
            <a:t>To study history of separatism, secessionism, irredentism and decolonization in the parts of the world, the forms of their successful public legalization, their country-level and international-level legitimization, correlation of international principles of sovereignty, unity and territorial integrity of a country, inviolability of the borders and the right of the peoples and ethnic groups to self-determination</a:t>
          </a:r>
          <a:endParaRPr lang="ru-RU" sz="1100" dirty="0">
            <a:latin typeface="Sylfaen" pitchFamily="18" charset="0"/>
          </a:endParaRPr>
        </a:p>
      </dgm:t>
    </dgm:pt>
    <dgm:pt modelId="{ECC940A3-00CD-4A88-9D30-D2F245686D86}" type="parTrans" cxnId="{64A14514-5D89-4A8E-896F-ADE615EE34BB}">
      <dgm:prSet/>
      <dgm:spPr/>
      <dgm:t>
        <a:bodyPr/>
        <a:lstStyle/>
        <a:p>
          <a:endParaRPr lang="ru-RU">
            <a:latin typeface="Sylfaen" pitchFamily="18" charset="0"/>
          </a:endParaRPr>
        </a:p>
      </dgm:t>
    </dgm:pt>
    <dgm:pt modelId="{9E9C533F-AEEF-492F-A6B8-8EB100C2A2F1}" type="sibTrans" cxnId="{64A14514-5D89-4A8E-896F-ADE615EE34BB}">
      <dgm:prSet/>
      <dgm:spPr/>
      <dgm:t>
        <a:bodyPr/>
        <a:lstStyle/>
        <a:p>
          <a:endParaRPr lang="ru-RU"/>
        </a:p>
      </dgm:t>
    </dgm:pt>
    <dgm:pt modelId="{FA19EEAA-CF19-472F-A3AD-250A19F7F972}">
      <dgm:prSet phldrT="[Текст]" custT="1"/>
      <dgm:spPr/>
      <dgm:t>
        <a:bodyPr/>
        <a:lstStyle/>
        <a:p>
          <a:r>
            <a:rPr lang="en-US" sz="1200" dirty="0" smtClean="0">
              <a:latin typeface="Sylfaen" pitchFamily="18" charset="0"/>
            </a:rPr>
            <a:t>Factors of language, ethnicity, confessional belonging, demography, migration and the new political campaigning that serve to the historically unconfirmed ideological constructs in the ideology of irredentism, secessionism, separatism – theoretical and practical aspects</a:t>
          </a:r>
          <a:endParaRPr lang="ru-RU" sz="1200" dirty="0">
            <a:latin typeface="Sylfaen" pitchFamily="18" charset="0"/>
          </a:endParaRPr>
        </a:p>
      </dgm:t>
    </dgm:pt>
    <dgm:pt modelId="{2E32C220-E38D-416A-ADA1-96BBA5FFC4F0}" type="parTrans" cxnId="{41D0491F-1373-431C-9FFE-55C72BA13095}">
      <dgm:prSet/>
      <dgm:spPr/>
      <dgm:t>
        <a:bodyPr/>
        <a:lstStyle/>
        <a:p>
          <a:endParaRPr lang="ru-RU">
            <a:latin typeface="Sylfaen" pitchFamily="18" charset="0"/>
          </a:endParaRPr>
        </a:p>
      </dgm:t>
    </dgm:pt>
    <dgm:pt modelId="{DACDADE0-0872-4D7F-A81B-2D0760967B1B}" type="sibTrans" cxnId="{41D0491F-1373-431C-9FFE-55C72BA13095}">
      <dgm:prSet/>
      <dgm:spPr/>
      <dgm:t>
        <a:bodyPr/>
        <a:lstStyle/>
        <a:p>
          <a:endParaRPr lang="ru-RU"/>
        </a:p>
      </dgm:t>
    </dgm:pt>
    <dgm:pt modelId="{7691D2D5-3BFC-4B47-9F0E-98F6F6F863F6}">
      <dgm:prSet phldrT="[Текст]" custT="1"/>
      <dgm:spPr/>
      <dgm:t>
        <a:bodyPr/>
        <a:lstStyle/>
        <a:p>
          <a:r>
            <a:rPr lang="en-US" sz="1200" dirty="0" smtClean="0">
              <a:latin typeface="Sylfaen" pitchFamily="18" charset="0"/>
            </a:rPr>
            <a:t>Genuine and unconfirmed political, financial and economic factors and the interests in the ideology of irredentism, secessionism and separatism</a:t>
          </a:r>
          <a:endParaRPr lang="ru-RU" sz="1200" dirty="0">
            <a:latin typeface="Sylfaen" pitchFamily="18" charset="0"/>
          </a:endParaRPr>
        </a:p>
      </dgm:t>
    </dgm:pt>
    <dgm:pt modelId="{E7C488C0-2464-4037-BCE9-B3752610CC47}" type="parTrans" cxnId="{3EEB9003-4CD8-4C12-94DD-995B25AF37A8}">
      <dgm:prSet/>
      <dgm:spPr/>
      <dgm:t>
        <a:bodyPr/>
        <a:lstStyle/>
        <a:p>
          <a:endParaRPr lang="ru-RU">
            <a:latin typeface="Sylfaen" pitchFamily="18" charset="0"/>
          </a:endParaRPr>
        </a:p>
      </dgm:t>
    </dgm:pt>
    <dgm:pt modelId="{DDCE1223-FE44-4E96-9871-AF607E603D95}" type="sibTrans" cxnId="{3EEB9003-4CD8-4C12-94DD-995B25AF37A8}">
      <dgm:prSet/>
      <dgm:spPr/>
      <dgm:t>
        <a:bodyPr/>
        <a:lstStyle/>
        <a:p>
          <a:endParaRPr lang="ru-RU"/>
        </a:p>
      </dgm:t>
    </dgm:pt>
    <dgm:pt modelId="{74DB1757-5CAD-4563-AFBB-BA0EFE2F8193}">
      <dgm:prSet custT="1"/>
      <dgm:spPr/>
      <dgm:t>
        <a:bodyPr/>
        <a:lstStyle/>
        <a:p>
          <a:r>
            <a:rPr lang="en-US" sz="1200" dirty="0" smtClean="0">
              <a:latin typeface="Sylfaen" pitchFamily="18" charset="0"/>
            </a:rPr>
            <a:t>The transformation of irredentist, secessionist and separatist movements into the destructive, extremist, terrorist, militarized forms of organization</a:t>
          </a:r>
          <a:endParaRPr lang="ru-RU" sz="1200" dirty="0">
            <a:latin typeface="Sylfaen" pitchFamily="18" charset="0"/>
          </a:endParaRPr>
        </a:p>
      </dgm:t>
    </dgm:pt>
    <dgm:pt modelId="{63770844-3E75-45E3-9BE1-53BF8150ED4C}" type="parTrans" cxnId="{11062EAB-8E43-4E2A-A915-E6423F38C169}">
      <dgm:prSet/>
      <dgm:spPr/>
      <dgm:t>
        <a:bodyPr/>
        <a:lstStyle/>
        <a:p>
          <a:endParaRPr lang="ru-RU">
            <a:latin typeface="Sylfaen" pitchFamily="18" charset="0"/>
          </a:endParaRPr>
        </a:p>
      </dgm:t>
    </dgm:pt>
    <dgm:pt modelId="{BEA4C3E6-39BB-4466-AA73-797D470EA30B}" type="sibTrans" cxnId="{11062EAB-8E43-4E2A-A915-E6423F38C169}">
      <dgm:prSet/>
      <dgm:spPr/>
      <dgm:t>
        <a:bodyPr/>
        <a:lstStyle/>
        <a:p>
          <a:endParaRPr lang="ru-RU"/>
        </a:p>
      </dgm:t>
    </dgm:pt>
    <dgm:pt modelId="{2A0B4A34-986B-4A3E-B863-50C8EC761161}">
      <dgm:prSet custScaleX="104200" custScaleY="84944" custRadScaleRad="101227" custRadScaleInc="-221804"/>
      <dgm:spPr/>
      <dgm:t>
        <a:bodyPr/>
        <a:lstStyle/>
        <a:p>
          <a:endParaRPr lang="ru-RU"/>
        </a:p>
      </dgm:t>
    </dgm:pt>
    <dgm:pt modelId="{425D8F8E-3FA9-4A56-8EAC-9CEDC276925C}" type="parTrans" cxnId="{3F048757-CB59-44C4-9699-BEDB7862F199}">
      <dgm:prSet/>
      <dgm:spPr/>
      <dgm:t>
        <a:bodyPr/>
        <a:lstStyle/>
        <a:p>
          <a:endParaRPr lang="ru-RU"/>
        </a:p>
      </dgm:t>
    </dgm:pt>
    <dgm:pt modelId="{5AAEE646-B274-4520-BBF4-09069A8595CA}" type="sibTrans" cxnId="{3F048757-CB59-44C4-9699-BEDB7862F199}">
      <dgm:prSet/>
      <dgm:spPr/>
      <dgm:t>
        <a:bodyPr/>
        <a:lstStyle/>
        <a:p>
          <a:endParaRPr lang="ru-RU"/>
        </a:p>
      </dgm:t>
    </dgm:pt>
    <dgm:pt modelId="{3E8B19B4-8AEA-454F-9FD4-3EF4096DC048}">
      <dgm:prSet custT="1"/>
      <dgm:spPr/>
      <dgm:t>
        <a:bodyPr anchor="t"/>
        <a:lstStyle/>
        <a:p>
          <a:r>
            <a:rPr lang="en-US" sz="1200" dirty="0" smtClean="0">
              <a:latin typeface="Sylfaen" pitchFamily="18" charset="0"/>
            </a:rPr>
            <a:t>Assessing the role and effectiveness of social networks and/or media in the process of activation of aggressive separatist and secessionist ideologies</a:t>
          </a:r>
          <a:endParaRPr lang="ru-RU" sz="1200" dirty="0">
            <a:latin typeface="Sylfaen" pitchFamily="18" charset="0"/>
          </a:endParaRPr>
        </a:p>
      </dgm:t>
    </dgm:pt>
    <dgm:pt modelId="{8989FD6D-E3E9-4805-BF5E-9BA3FAAF51F0}" type="parTrans" cxnId="{DB53E433-DAF2-4A59-8596-596432AE3D22}">
      <dgm:prSet/>
      <dgm:spPr/>
      <dgm:t>
        <a:bodyPr/>
        <a:lstStyle/>
        <a:p>
          <a:endParaRPr lang="ru-RU">
            <a:latin typeface="Sylfaen" pitchFamily="18" charset="0"/>
          </a:endParaRPr>
        </a:p>
      </dgm:t>
    </dgm:pt>
    <dgm:pt modelId="{3D21A615-F0DA-4207-94F2-FC7263CEC014}" type="sibTrans" cxnId="{DB53E433-DAF2-4A59-8596-596432AE3D22}">
      <dgm:prSet/>
      <dgm:spPr/>
      <dgm:t>
        <a:bodyPr/>
        <a:lstStyle/>
        <a:p>
          <a:endParaRPr lang="ru-RU"/>
        </a:p>
      </dgm:t>
    </dgm:pt>
    <dgm:pt modelId="{AD932EE0-98F5-48AD-A956-52DC8D8694A3}">
      <dgm:prSet custT="1"/>
      <dgm:spPr/>
      <dgm:t>
        <a:bodyPr/>
        <a:lstStyle/>
        <a:p>
          <a:r>
            <a:rPr lang="en-US" sz="1200" dirty="0" smtClean="0">
              <a:latin typeface="Sylfaen" pitchFamily="18" charset="0"/>
            </a:rPr>
            <a:t>Analyzing the tendencies of separatism and secessionism in the system of risks and threats to the national security of various countries by taking into account the internal and external factors</a:t>
          </a:r>
          <a:endParaRPr lang="ru-RU" sz="1200" dirty="0">
            <a:latin typeface="Sylfaen" pitchFamily="18" charset="0"/>
          </a:endParaRPr>
        </a:p>
      </dgm:t>
    </dgm:pt>
    <dgm:pt modelId="{7EDA1F01-2273-450D-B837-556F5D87825E}" type="parTrans" cxnId="{0D5EA8BC-5DC5-49E2-94B2-5BD39A44EF29}">
      <dgm:prSet/>
      <dgm:spPr/>
      <dgm:t>
        <a:bodyPr/>
        <a:lstStyle/>
        <a:p>
          <a:endParaRPr lang="ru-RU">
            <a:latin typeface="Sylfaen" pitchFamily="18" charset="0"/>
          </a:endParaRPr>
        </a:p>
      </dgm:t>
    </dgm:pt>
    <dgm:pt modelId="{2F963C96-E599-46C5-93A7-0B2FCF22AABD}" type="sibTrans" cxnId="{0D5EA8BC-5DC5-49E2-94B2-5BD39A44EF29}">
      <dgm:prSet/>
      <dgm:spPr/>
      <dgm:t>
        <a:bodyPr/>
        <a:lstStyle/>
        <a:p>
          <a:endParaRPr lang="ru-RU"/>
        </a:p>
      </dgm:t>
    </dgm:pt>
    <dgm:pt modelId="{4F2ED96C-4C60-4D74-8515-A6E9C5CA9CD7}" type="pres">
      <dgm:prSet presAssocID="{4216E45E-9492-4340-9A2D-4B8F3D02DD84}" presName="Name0" presStyleCnt="0">
        <dgm:presLayoutVars>
          <dgm:chMax val="1"/>
          <dgm:dir/>
          <dgm:animLvl val="ctr"/>
          <dgm:resizeHandles val="exact"/>
        </dgm:presLayoutVars>
      </dgm:prSet>
      <dgm:spPr/>
      <dgm:t>
        <a:bodyPr/>
        <a:lstStyle/>
        <a:p>
          <a:endParaRPr lang="ru-RU"/>
        </a:p>
      </dgm:t>
    </dgm:pt>
    <dgm:pt modelId="{9DB313C2-DE5C-4531-81A5-1A4304652892}" type="pres">
      <dgm:prSet presAssocID="{FC67700B-0885-4497-B983-F0FC4D2AD140}" presName="centerShape" presStyleLbl="node0" presStyleIdx="0" presStyleCnt="1" custScaleX="157270" custScaleY="160097"/>
      <dgm:spPr/>
      <dgm:t>
        <a:bodyPr/>
        <a:lstStyle/>
        <a:p>
          <a:endParaRPr lang="ru-RU"/>
        </a:p>
      </dgm:t>
    </dgm:pt>
    <dgm:pt modelId="{A4FE5C3D-FC9C-4ADB-9842-BD8077BAEDCC}" type="pres">
      <dgm:prSet presAssocID="{8AD7B5BA-0EA6-44E4-BDAF-2410558A4971}" presName="parTrans" presStyleLbl="sibTrans2D1" presStyleIdx="0" presStyleCnt="7"/>
      <dgm:spPr/>
      <dgm:t>
        <a:bodyPr/>
        <a:lstStyle/>
        <a:p>
          <a:endParaRPr lang="ru-RU"/>
        </a:p>
      </dgm:t>
    </dgm:pt>
    <dgm:pt modelId="{BC1019EE-1A4F-4321-97B1-AADC139B2EBC}" type="pres">
      <dgm:prSet presAssocID="{8AD7B5BA-0EA6-44E4-BDAF-2410558A4971}" presName="connectorText" presStyleLbl="sibTrans2D1" presStyleIdx="0" presStyleCnt="7"/>
      <dgm:spPr/>
      <dgm:t>
        <a:bodyPr/>
        <a:lstStyle/>
        <a:p>
          <a:endParaRPr lang="ru-RU"/>
        </a:p>
      </dgm:t>
    </dgm:pt>
    <dgm:pt modelId="{9B04C73A-A939-4924-8220-96E36EE5ACBA}" type="pres">
      <dgm:prSet presAssocID="{E15ED130-F81A-481D-81DE-7C430CBA66E8}" presName="node" presStyleLbl="node1" presStyleIdx="0" presStyleCnt="7" custScaleX="166629" custScaleY="144648" custRadScaleRad="125138" custRadScaleInc="-307796">
        <dgm:presLayoutVars>
          <dgm:bulletEnabled val="1"/>
        </dgm:presLayoutVars>
      </dgm:prSet>
      <dgm:spPr/>
      <dgm:t>
        <a:bodyPr/>
        <a:lstStyle/>
        <a:p>
          <a:endParaRPr lang="ru-RU"/>
        </a:p>
      </dgm:t>
    </dgm:pt>
    <dgm:pt modelId="{92371608-B61E-4BCA-A6AD-361EBC52E133}" type="pres">
      <dgm:prSet presAssocID="{8989FD6D-E3E9-4805-BF5E-9BA3FAAF51F0}" presName="parTrans" presStyleLbl="sibTrans2D1" presStyleIdx="1" presStyleCnt="7"/>
      <dgm:spPr/>
      <dgm:t>
        <a:bodyPr/>
        <a:lstStyle/>
        <a:p>
          <a:endParaRPr lang="ru-RU"/>
        </a:p>
      </dgm:t>
    </dgm:pt>
    <dgm:pt modelId="{1E3E0277-150C-4770-B253-E554CFBC77CC}" type="pres">
      <dgm:prSet presAssocID="{8989FD6D-E3E9-4805-BF5E-9BA3FAAF51F0}" presName="connectorText" presStyleLbl="sibTrans2D1" presStyleIdx="1" presStyleCnt="7"/>
      <dgm:spPr/>
      <dgm:t>
        <a:bodyPr/>
        <a:lstStyle/>
        <a:p>
          <a:endParaRPr lang="ru-RU"/>
        </a:p>
      </dgm:t>
    </dgm:pt>
    <dgm:pt modelId="{3005E91A-158A-413D-8071-7F230326ABC1}" type="pres">
      <dgm:prSet presAssocID="{3E8B19B4-8AEA-454F-9FD4-3EF4096DC048}" presName="node" presStyleLbl="node1" presStyleIdx="1" presStyleCnt="7" custScaleX="115588" custScaleY="108913" custRadScaleRad="96424" custRadScaleInc="577048">
        <dgm:presLayoutVars>
          <dgm:bulletEnabled val="1"/>
        </dgm:presLayoutVars>
      </dgm:prSet>
      <dgm:spPr/>
      <dgm:t>
        <a:bodyPr/>
        <a:lstStyle/>
        <a:p>
          <a:endParaRPr lang="ru-RU"/>
        </a:p>
      </dgm:t>
    </dgm:pt>
    <dgm:pt modelId="{202ED778-2033-465F-A8A7-0DCE5B583190}" type="pres">
      <dgm:prSet presAssocID="{7EDA1F01-2273-450D-B837-556F5D87825E}" presName="parTrans" presStyleLbl="sibTrans2D1" presStyleIdx="2" presStyleCnt="7"/>
      <dgm:spPr/>
      <dgm:t>
        <a:bodyPr/>
        <a:lstStyle/>
        <a:p>
          <a:endParaRPr lang="ru-RU"/>
        </a:p>
      </dgm:t>
    </dgm:pt>
    <dgm:pt modelId="{61910A2A-B5F6-4BFB-AD3F-C4B9BFBD2F54}" type="pres">
      <dgm:prSet presAssocID="{7EDA1F01-2273-450D-B837-556F5D87825E}" presName="connectorText" presStyleLbl="sibTrans2D1" presStyleIdx="2" presStyleCnt="7"/>
      <dgm:spPr/>
      <dgm:t>
        <a:bodyPr/>
        <a:lstStyle/>
        <a:p>
          <a:endParaRPr lang="ru-RU"/>
        </a:p>
      </dgm:t>
    </dgm:pt>
    <dgm:pt modelId="{9D2CD255-A14D-4617-B0A3-815B860FFD21}" type="pres">
      <dgm:prSet presAssocID="{AD932EE0-98F5-48AD-A956-52DC8D8694A3}" presName="node" presStyleLbl="node1" presStyleIdx="2" presStyleCnt="7" custScaleX="131292" custScaleY="119499" custRadScaleRad="118373" custRadScaleInc="543729">
        <dgm:presLayoutVars>
          <dgm:bulletEnabled val="1"/>
        </dgm:presLayoutVars>
      </dgm:prSet>
      <dgm:spPr/>
      <dgm:t>
        <a:bodyPr/>
        <a:lstStyle/>
        <a:p>
          <a:endParaRPr lang="ru-RU"/>
        </a:p>
      </dgm:t>
    </dgm:pt>
    <dgm:pt modelId="{D3DE545A-9721-4370-A077-20DDBE486699}" type="pres">
      <dgm:prSet presAssocID="{63770844-3E75-45E3-9BE1-53BF8150ED4C}" presName="parTrans" presStyleLbl="sibTrans2D1" presStyleIdx="3" presStyleCnt="7"/>
      <dgm:spPr/>
      <dgm:t>
        <a:bodyPr/>
        <a:lstStyle/>
        <a:p>
          <a:endParaRPr lang="ru-RU"/>
        </a:p>
      </dgm:t>
    </dgm:pt>
    <dgm:pt modelId="{8698B919-C87A-445E-BCE7-6BB4331B1012}" type="pres">
      <dgm:prSet presAssocID="{63770844-3E75-45E3-9BE1-53BF8150ED4C}" presName="connectorText" presStyleLbl="sibTrans2D1" presStyleIdx="3" presStyleCnt="7"/>
      <dgm:spPr/>
      <dgm:t>
        <a:bodyPr/>
        <a:lstStyle/>
        <a:p>
          <a:endParaRPr lang="ru-RU"/>
        </a:p>
      </dgm:t>
    </dgm:pt>
    <dgm:pt modelId="{78634EA1-0F3C-4566-A2C8-A8FFD5790FFE}" type="pres">
      <dgm:prSet presAssocID="{74DB1757-5CAD-4563-AFBB-BA0EFE2F8193}" presName="node" presStyleLbl="node1" presStyleIdx="3" presStyleCnt="7" custScaleX="111067" custScaleY="114343" custRadScaleRad="95727" custRadScaleInc="15375">
        <dgm:presLayoutVars>
          <dgm:bulletEnabled val="1"/>
        </dgm:presLayoutVars>
      </dgm:prSet>
      <dgm:spPr/>
      <dgm:t>
        <a:bodyPr/>
        <a:lstStyle/>
        <a:p>
          <a:endParaRPr lang="ru-RU"/>
        </a:p>
      </dgm:t>
    </dgm:pt>
    <dgm:pt modelId="{0AAA0D37-42D6-4D30-A27F-C181E0D9D84F}" type="pres">
      <dgm:prSet presAssocID="{ECC940A3-00CD-4A88-9D30-D2F245686D86}" presName="parTrans" presStyleLbl="sibTrans2D1" presStyleIdx="4" presStyleCnt="7"/>
      <dgm:spPr/>
      <dgm:t>
        <a:bodyPr/>
        <a:lstStyle/>
        <a:p>
          <a:endParaRPr lang="ru-RU"/>
        </a:p>
      </dgm:t>
    </dgm:pt>
    <dgm:pt modelId="{165F10C9-3A14-4FDB-9661-F2E6980490AE}" type="pres">
      <dgm:prSet presAssocID="{ECC940A3-00CD-4A88-9D30-D2F245686D86}" presName="connectorText" presStyleLbl="sibTrans2D1" presStyleIdx="4" presStyleCnt="7"/>
      <dgm:spPr/>
      <dgm:t>
        <a:bodyPr/>
        <a:lstStyle/>
        <a:p>
          <a:endParaRPr lang="ru-RU"/>
        </a:p>
      </dgm:t>
    </dgm:pt>
    <dgm:pt modelId="{1FE3464C-2EB9-4AEE-8FF7-4D4E327511F4}" type="pres">
      <dgm:prSet presAssocID="{9561A632-6EBF-4259-BD2E-301A74CB546E}" presName="node" presStyleLbl="node1" presStyleIdx="4" presStyleCnt="7" custScaleX="165051" custScaleY="164776" custRadScaleRad="114887" custRadScaleInc="-381832">
        <dgm:presLayoutVars>
          <dgm:bulletEnabled val="1"/>
        </dgm:presLayoutVars>
      </dgm:prSet>
      <dgm:spPr/>
      <dgm:t>
        <a:bodyPr/>
        <a:lstStyle/>
        <a:p>
          <a:endParaRPr lang="ru-RU"/>
        </a:p>
      </dgm:t>
    </dgm:pt>
    <dgm:pt modelId="{319921F9-1AB8-4162-A80B-9B8D718B8645}" type="pres">
      <dgm:prSet presAssocID="{2E32C220-E38D-416A-ADA1-96BBA5FFC4F0}" presName="parTrans" presStyleLbl="sibTrans2D1" presStyleIdx="5" presStyleCnt="7"/>
      <dgm:spPr/>
      <dgm:t>
        <a:bodyPr/>
        <a:lstStyle/>
        <a:p>
          <a:endParaRPr lang="ru-RU"/>
        </a:p>
      </dgm:t>
    </dgm:pt>
    <dgm:pt modelId="{D1747644-67F3-43D8-B95C-D439259A9F59}" type="pres">
      <dgm:prSet presAssocID="{2E32C220-E38D-416A-ADA1-96BBA5FFC4F0}" presName="connectorText" presStyleLbl="sibTrans2D1" presStyleIdx="5" presStyleCnt="7"/>
      <dgm:spPr/>
      <dgm:t>
        <a:bodyPr/>
        <a:lstStyle/>
        <a:p>
          <a:endParaRPr lang="ru-RU"/>
        </a:p>
      </dgm:t>
    </dgm:pt>
    <dgm:pt modelId="{E86AC59B-CC0D-4465-87CD-79519A1F2682}" type="pres">
      <dgm:prSet presAssocID="{FA19EEAA-CF19-472F-A3AD-250A19F7F972}" presName="node" presStyleLbl="node1" presStyleIdx="5" presStyleCnt="7" custScaleX="163037" custScaleY="136982" custRadScaleRad="114081" custRadScaleInc="612437">
        <dgm:presLayoutVars>
          <dgm:bulletEnabled val="1"/>
        </dgm:presLayoutVars>
      </dgm:prSet>
      <dgm:spPr/>
      <dgm:t>
        <a:bodyPr/>
        <a:lstStyle/>
        <a:p>
          <a:endParaRPr lang="ru-RU"/>
        </a:p>
      </dgm:t>
    </dgm:pt>
    <dgm:pt modelId="{FBF72ACC-E9E7-4C6E-BAEE-B84EE19C9E41}" type="pres">
      <dgm:prSet presAssocID="{E7C488C0-2464-4037-BCE9-B3752610CC47}" presName="parTrans" presStyleLbl="sibTrans2D1" presStyleIdx="6" presStyleCnt="7" custLinFactNeighborX="38901" custLinFactNeighborY="-2910"/>
      <dgm:spPr/>
      <dgm:t>
        <a:bodyPr/>
        <a:lstStyle/>
        <a:p>
          <a:endParaRPr lang="ru-RU"/>
        </a:p>
      </dgm:t>
    </dgm:pt>
    <dgm:pt modelId="{D352D2D8-1A9A-48AB-B47C-6DF9E5059D7B}" type="pres">
      <dgm:prSet presAssocID="{E7C488C0-2464-4037-BCE9-B3752610CC47}" presName="connectorText" presStyleLbl="sibTrans2D1" presStyleIdx="6" presStyleCnt="7"/>
      <dgm:spPr/>
      <dgm:t>
        <a:bodyPr/>
        <a:lstStyle/>
        <a:p>
          <a:endParaRPr lang="ru-RU"/>
        </a:p>
      </dgm:t>
    </dgm:pt>
    <dgm:pt modelId="{A9F4BBB6-B0F6-4B1E-BF2E-A5ED6FE2852E}" type="pres">
      <dgm:prSet presAssocID="{7691D2D5-3BFC-4B47-9F0E-98F6F6F863F6}" presName="node" presStyleLbl="node1" presStyleIdx="6" presStyleCnt="7" custScaleX="124023" custScaleY="115282" custRadScaleRad="92314" custRadScaleInc="200417">
        <dgm:presLayoutVars>
          <dgm:bulletEnabled val="1"/>
        </dgm:presLayoutVars>
      </dgm:prSet>
      <dgm:spPr/>
      <dgm:t>
        <a:bodyPr/>
        <a:lstStyle/>
        <a:p>
          <a:endParaRPr lang="ru-RU"/>
        </a:p>
      </dgm:t>
    </dgm:pt>
  </dgm:ptLst>
  <dgm:cxnLst>
    <dgm:cxn modelId="{DE6CD40E-7B78-42F1-B94E-A442179FEB8B}" type="presOf" srcId="{8AD7B5BA-0EA6-44E4-BDAF-2410558A4971}" destId="{BC1019EE-1A4F-4321-97B1-AADC139B2EBC}" srcOrd="1" destOrd="0" presId="urn:microsoft.com/office/officeart/2005/8/layout/radial5"/>
    <dgm:cxn modelId="{41D0491F-1373-431C-9FFE-55C72BA13095}" srcId="{FC67700B-0885-4497-B983-F0FC4D2AD140}" destId="{FA19EEAA-CF19-472F-A3AD-250A19F7F972}" srcOrd="5" destOrd="0" parTransId="{2E32C220-E38D-416A-ADA1-96BBA5FFC4F0}" sibTransId="{DACDADE0-0872-4D7F-A81B-2D0760967B1B}"/>
    <dgm:cxn modelId="{F0245A07-136F-42CA-A689-5AB16515278D}" type="presOf" srcId="{FA19EEAA-CF19-472F-A3AD-250A19F7F972}" destId="{E86AC59B-CC0D-4465-87CD-79519A1F2682}" srcOrd="0" destOrd="0" presId="urn:microsoft.com/office/officeart/2005/8/layout/radial5"/>
    <dgm:cxn modelId="{F0399055-89FA-4F9B-AADE-5243A7D9531C}" type="presOf" srcId="{2E32C220-E38D-416A-ADA1-96BBA5FFC4F0}" destId="{D1747644-67F3-43D8-B95C-D439259A9F59}" srcOrd="1" destOrd="0" presId="urn:microsoft.com/office/officeart/2005/8/layout/radial5"/>
    <dgm:cxn modelId="{0D5EA8BC-5DC5-49E2-94B2-5BD39A44EF29}" srcId="{FC67700B-0885-4497-B983-F0FC4D2AD140}" destId="{AD932EE0-98F5-48AD-A956-52DC8D8694A3}" srcOrd="2" destOrd="0" parTransId="{7EDA1F01-2273-450D-B837-556F5D87825E}" sibTransId="{2F963C96-E599-46C5-93A7-0B2FCF22AABD}"/>
    <dgm:cxn modelId="{2EEFD63A-3CB4-47B0-BB2A-9E37352498BC}" srcId="{FC67700B-0885-4497-B983-F0FC4D2AD140}" destId="{E15ED130-F81A-481D-81DE-7C430CBA66E8}" srcOrd="0" destOrd="0" parTransId="{8AD7B5BA-0EA6-44E4-BDAF-2410558A4971}" sibTransId="{573F5E6E-339E-47E0-8A6B-3D94A859D028}"/>
    <dgm:cxn modelId="{8F47079A-3E63-4259-A959-9DC6F4250033}" type="presOf" srcId="{E15ED130-F81A-481D-81DE-7C430CBA66E8}" destId="{9B04C73A-A939-4924-8220-96E36EE5ACBA}" srcOrd="0" destOrd="0" presId="urn:microsoft.com/office/officeart/2005/8/layout/radial5"/>
    <dgm:cxn modelId="{6CF8F4F2-E609-4AC0-98E7-106E3286A18E}" type="presOf" srcId="{8989FD6D-E3E9-4805-BF5E-9BA3FAAF51F0}" destId="{92371608-B61E-4BCA-A6AD-361EBC52E133}" srcOrd="0" destOrd="0" presId="urn:microsoft.com/office/officeart/2005/8/layout/radial5"/>
    <dgm:cxn modelId="{11062EAB-8E43-4E2A-A915-E6423F38C169}" srcId="{FC67700B-0885-4497-B983-F0FC4D2AD140}" destId="{74DB1757-5CAD-4563-AFBB-BA0EFE2F8193}" srcOrd="3" destOrd="0" parTransId="{63770844-3E75-45E3-9BE1-53BF8150ED4C}" sibTransId="{BEA4C3E6-39BB-4466-AA73-797D470EA30B}"/>
    <dgm:cxn modelId="{5A3892DB-E649-479A-9696-BE7E9C5A173E}" type="presOf" srcId="{ECC940A3-00CD-4A88-9D30-D2F245686D86}" destId="{165F10C9-3A14-4FDB-9661-F2E6980490AE}" srcOrd="1" destOrd="0" presId="urn:microsoft.com/office/officeart/2005/8/layout/radial5"/>
    <dgm:cxn modelId="{331DC9C1-E80D-476A-979F-678C78CB28FA}" type="presOf" srcId="{74DB1757-5CAD-4563-AFBB-BA0EFE2F8193}" destId="{78634EA1-0F3C-4566-A2C8-A8FFD5790FFE}" srcOrd="0" destOrd="0" presId="urn:microsoft.com/office/officeart/2005/8/layout/radial5"/>
    <dgm:cxn modelId="{FE048466-3CD4-4CDE-B37E-75770C40DDCB}" type="presOf" srcId="{4216E45E-9492-4340-9A2D-4B8F3D02DD84}" destId="{4F2ED96C-4C60-4D74-8515-A6E9C5CA9CD7}" srcOrd="0" destOrd="0" presId="urn:microsoft.com/office/officeart/2005/8/layout/radial5"/>
    <dgm:cxn modelId="{28E5C038-4787-48CF-B7D2-FC44EFC3D3F5}" type="presOf" srcId="{2E32C220-E38D-416A-ADA1-96BBA5FFC4F0}" destId="{319921F9-1AB8-4162-A80B-9B8D718B8645}" srcOrd="0" destOrd="0" presId="urn:microsoft.com/office/officeart/2005/8/layout/radial5"/>
    <dgm:cxn modelId="{D5093361-564D-4E69-A114-5F769CDA7F63}" type="presOf" srcId="{7EDA1F01-2273-450D-B837-556F5D87825E}" destId="{202ED778-2033-465F-A8A7-0DCE5B583190}" srcOrd="0" destOrd="0" presId="urn:microsoft.com/office/officeart/2005/8/layout/radial5"/>
    <dgm:cxn modelId="{D0CEFEBF-6AB7-4D88-886B-5B17BC81AAEF}" type="presOf" srcId="{8989FD6D-E3E9-4805-BF5E-9BA3FAAF51F0}" destId="{1E3E0277-150C-4770-B253-E554CFBC77CC}" srcOrd="1" destOrd="0" presId="urn:microsoft.com/office/officeart/2005/8/layout/radial5"/>
    <dgm:cxn modelId="{D5E362E4-BC28-4053-9535-4A46BF5DD124}" type="presOf" srcId="{9561A632-6EBF-4259-BD2E-301A74CB546E}" destId="{1FE3464C-2EB9-4AEE-8FF7-4D4E327511F4}" srcOrd="0" destOrd="0" presId="urn:microsoft.com/office/officeart/2005/8/layout/radial5"/>
    <dgm:cxn modelId="{11B4272E-1023-4887-93E5-E95DD725C67D}" type="presOf" srcId="{7691D2D5-3BFC-4B47-9F0E-98F6F6F863F6}" destId="{A9F4BBB6-B0F6-4B1E-BF2E-A5ED6FE2852E}" srcOrd="0" destOrd="0" presId="urn:microsoft.com/office/officeart/2005/8/layout/radial5"/>
    <dgm:cxn modelId="{7FCF3E65-1CA5-43A3-B871-310969CD6F36}" type="presOf" srcId="{8AD7B5BA-0EA6-44E4-BDAF-2410558A4971}" destId="{A4FE5C3D-FC9C-4ADB-9842-BD8077BAEDCC}" srcOrd="0" destOrd="0" presId="urn:microsoft.com/office/officeart/2005/8/layout/radial5"/>
    <dgm:cxn modelId="{0E06427E-2328-458A-A835-9C853DEEA857}" type="presOf" srcId="{E7C488C0-2464-4037-BCE9-B3752610CC47}" destId="{D352D2D8-1A9A-48AB-B47C-6DF9E5059D7B}" srcOrd="1" destOrd="0" presId="urn:microsoft.com/office/officeart/2005/8/layout/radial5"/>
    <dgm:cxn modelId="{8C45B79D-42F7-49FF-BF50-B47743D3395D}" type="presOf" srcId="{E7C488C0-2464-4037-BCE9-B3752610CC47}" destId="{FBF72ACC-E9E7-4C6E-BAEE-B84EE19C9E41}" srcOrd="0" destOrd="0" presId="urn:microsoft.com/office/officeart/2005/8/layout/radial5"/>
    <dgm:cxn modelId="{64A14514-5D89-4A8E-896F-ADE615EE34BB}" srcId="{FC67700B-0885-4497-B983-F0FC4D2AD140}" destId="{9561A632-6EBF-4259-BD2E-301A74CB546E}" srcOrd="4" destOrd="0" parTransId="{ECC940A3-00CD-4A88-9D30-D2F245686D86}" sibTransId="{9E9C533F-AEEF-492F-A6B8-8EB100C2A2F1}"/>
    <dgm:cxn modelId="{C4E7D627-D83B-4662-BE29-3EAAB5E6C556}" type="presOf" srcId="{63770844-3E75-45E3-9BE1-53BF8150ED4C}" destId="{D3DE545A-9721-4370-A077-20DDBE486699}" srcOrd="0" destOrd="0" presId="urn:microsoft.com/office/officeart/2005/8/layout/radial5"/>
    <dgm:cxn modelId="{AE152E90-37F9-49D0-ACED-3DCDF55ED04C}" type="presOf" srcId="{FC67700B-0885-4497-B983-F0FC4D2AD140}" destId="{9DB313C2-DE5C-4531-81A5-1A4304652892}" srcOrd="0" destOrd="0" presId="urn:microsoft.com/office/officeart/2005/8/layout/radial5"/>
    <dgm:cxn modelId="{3F048757-CB59-44C4-9699-BEDB7862F199}" srcId="{4216E45E-9492-4340-9A2D-4B8F3D02DD84}" destId="{2A0B4A34-986B-4A3E-B863-50C8EC761161}" srcOrd="1" destOrd="0" parTransId="{425D8F8E-3FA9-4A56-8EAC-9CEDC276925C}" sibTransId="{5AAEE646-B274-4520-BBF4-09069A8595CA}"/>
    <dgm:cxn modelId="{C1358021-1906-4885-B40A-384000541436}" type="presOf" srcId="{63770844-3E75-45E3-9BE1-53BF8150ED4C}" destId="{8698B919-C87A-445E-BCE7-6BB4331B1012}" srcOrd="1" destOrd="0" presId="urn:microsoft.com/office/officeart/2005/8/layout/radial5"/>
    <dgm:cxn modelId="{4073F7CA-05D9-4C6E-977E-87389D471D3E}" type="presOf" srcId="{AD932EE0-98F5-48AD-A956-52DC8D8694A3}" destId="{9D2CD255-A14D-4617-B0A3-815B860FFD21}" srcOrd="0" destOrd="0" presId="urn:microsoft.com/office/officeart/2005/8/layout/radial5"/>
    <dgm:cxn modelId="{15B4F35F-D387-4255-9A80-11EA55606F1F}" type="presOf" srcId="{3E8B19B4-8AEA-454F-9FD4-3EF4096DC048}" destId="{3005E91A-158A-413D-8071-7F230326ABC1}" srcOrd="0" destOrd="0" presId="urn:microsoft.com/office/officeart/2005/8/layout/radial5"/>
    <dgm:cxn modelId="{DB53E433-DAF2-4A59-8596-596432AE3D22}" srcId="{FC67700B-0885-4497-B983-F0FC4D2AD140}" destId="{3E8B19B4-8AEA-454F-9FD4-3EF4096DC048}" srcOrd="1" destOrd="0" parTransId="{8989FD6D-E3E9-4805-BF5E-9BA3FAAF51F0}" sibTransId="{3D21A615-F0DA-4207-94F2-FC7263CEC014}"/>
    <dgm:cxn modelId="{7B48053F-C0DE-425F-910C-A9CEA8BFBD1C}" srcId="{4216E45E-9492-4340-9A2D-4B8F3D02DD84}" destId="{FC67700B-0885-4497-B983-F0FC4D2AD140}" srcOrd="0" destOrd="0" parTransId="{DC9C88F0-679E-4CB2-BF79-37788471FDF4}" sibTransId="{40704624-8D92-45E0-9AD0-ED36235A6DD4}"/>
    <dgm:cxn modelId="{3EEB9003-4CD8-4C12-94DD-995B25AF37A8}" srcId="{FC67700B-0885-4497-B983-F0FC4D2AD140}" destId="{7691D2D5-3BFC-4B47-9F0E-98F6F6F863F6}" srcOrd="6" destOrd="0" parTransId="{E7C488C0-2464-4037-BCE9-B3752610CC47}" sibTransId="{DDCE1223-FE44-4E96-9871-AF607E603D95}"/>
    <dgm:cxn modelId="{72346A6D-8FE3-4238-B59D-B98C51DBF7BE}" type="presOf" srcId="{ECC940A3-00CD-4A88-9D30-D2F245686D86}" destId="{0AAA0D37-42D6-4D30-A27F-C181E0D9D84F}" srcOrd="0" destOrd="0" presId="urn:microsoft.com/office/officeart/2005/8/layout/radial5"/>
    <dgm:cxn modelId="{9EC5227D-879C-41A2-8A27-3418B6E58D38}" type="presOf" srcId="{7EDA1F01-2273-450D-B837-556F5D87825E}" destId="{61910A2A-B5F6-4BFB-AD3F-C4B9BFBD2F54}" srcOrd="1" destOrd="0" presId="urn:microsoft.com/office/officeart/2005/8/layout/radial5"/>
    <dgm:cxn modelId="{D094B152-1A87-424D-A7EA-513859E71C35}" type="presParOf" srcId="{4F2ED96C-4C60-4D74-8515-A6E9C5CA9CD7}" destId="{9DB313C2-DE5C-4531-81A5-1A4304652892}" srcOrd="0" destOrd="0" presId="urn:microsoft.com/office/officeart/2005/8/layout/radial5"/>
    <dgm:cxn modelId="{75E3B018-C1B7-46E9-8DD4-3FF91688755D}" type="presParOf" srcId="{4F2ED96C-4C60-4D74-8515-A6E9C5CA9CD7}" destId="{A4FE5C3D-FC9C-4ADB-9842-BD8077BAEDCC}" srcOrd="1" destOrd="0" presId="urn:microsoft.com/office/officeart/2005/8/layout/radial5"/>
    <dgm:cxn modelId="{64C96372-2998-4435-8898-12ED32960E10}" type="presParOf" srcId="{A4FE5C3D-FC9C-4ADB-9842-BD8077BAEDCC}" destId="{BC1019EE-1A4F-4321-97B1-AADC139B2EBC}" srcOrd="0" destOrd="0" presId="urn:microsoft.com/office/officeart/2005/8/layout/radial5"/>
    <dgm:cxn modelId="{B31023FC-7609-46A9-82B6-1339F48D34DE}" type="presParOf" srcId="{4F2ED96C-4C60-4D74-8515-A6E9C5CA9CD7}" destId="{9B04C73A-A939-4924-8220-96E36EE5ACBA}" srcOrd="2" destOrd="0" presId="urn:microsoft.com/office/officeart/2005/8/layout/radial5"/>
    <dgm:cxn modelId="{FE8C5CC2-34C6-4FD2-A05A-1342653F4309}" type="presParOf" srcId="{4F2ED96C-4C60-4D74-8515-A6E9C5CA9CD7}" destId="{92371608-B61E-4BCA-A6AD-361EBC52E133}" srcOrd="3" destOrd="0" presId="urn:microsoft.com/office/officeart/2005/8/layout/radial5"/>
    <dgm:cxn modelId="{48439AC5-048A-44B4-8B15-B227856FB92A}" type="presParOf" srcId="{92371608-B61E-4BCA-A6AD-361EBC52E133}" destId="{1E3E0277-150C-4770-B253-E554CFBC77CC}" srcOrd="0" destOrd="0" presId="urn:microsoft.com/office/officeart/2005/8/layout/radial5"/>
    <dgm:cxn modelId="{BF82CED8-31E0-456C-AF9A-238C7E787C1C}" type="presParOf" srcId="{4F2ED96C-4C60-4D74-8515-A6E9C5CA9CD7}" destId="{3005E91A-158A-413D-8071-7F230326ABC1}" srcOrd="4" destOrd="0" presId="urn:microsoft.com/office/officeart/2005/8/layout/radial5"/>
    <dgm:cxn modelId="{049C7C65-2136-4912-B0F3-4EAD27AC9F79}" type="presParOf" srcId="{4F2ED96C-4C60-4D74-8515-A6E9C5CA9CD7}" destId="{202ED778-2033-465F-A8A7-0DCE5B583190}" srcOrd="5" destOrd="0" presId="urn:microsoft.com/office/officeart/2005/8/layout/radial5"/>
    <dgm:cxn modelId="{F35F49BD-E615-4BD7-81A9-FF681ABA2B59}" type="presParOf" srcId="{202ED778-2033-465F-A8A7-0DCE5B583190}" destId="{61910A2A-B5F6-4BFB-AD3F-C4B9BFBD2F54}" srcOrd="0" destOrd="0" presId="urn:microsoft.com/office/officeart/2005/8/layout/radial5"/>
    <dgm:cxn modelId="{E431B1FC-F4FF-41CC-AB6E-782C160FBFB9}" type="presParOf" srcId="{4F2ED96C-4C60-4D74-8515-A6E9C5CA9CD7}" destId="{9D2CD255-A14D-4617-B0A3-815B860FFD21}" srcOrd="6" destOrd="0" presId="urn:microsoft.com/office/officeart/2005/8/layout/radial5"/>
    <dgm:cxn modelId="{9B451EF6-C609-4C05-9FB5-6F89E5BFCD0A}" type="presParOf" srcId="{4F2ED96C-4C60-4D74-8515-A6E9C5CA9CD7}" destId="{D3DE545A-9721-4370-A077-20DDBE486699}" srcOrd="7" destOrd="0" presId="urn:microsoft.com/office/officeart/2005/8/layout/radial5"/>
    <dgm:cxn modelId="{AED0152C-2D1D-4A7D-A199-D07B0834316F}" type="presParOf" srcId="{D3DE545A-9721-4370-A077-20DDBE486699}" destId="{8698B919-C87A-445E-BCE7-6BB4331B1012}" srcOrd="0" destOrd="0" presId="urn:microsoft.com/office/officeart/2005/8/layout/radial5"/>
    <dgm:cxn modelId="{349418F4-3E26-4DB0-8820-1629C78451E3}" type="presParOf" srcId="{4F2ED96C-4C60-4D74-8515-A6E9C5CA9CD7}" destId="{78634EA1-0F3C-4566-A2C8-A8FFD5790FFE}" srcOrd="8" destOrd="0" presId="urn:microsoft.com/office/officeart/2005/8/layout/radial5"/>
    <dgm:cxn modelId="{1260835B-492E-4A0D-B387-C75D9EBC31FA}" type="presParOf" srcId="{4F2ED96C-4C60-4D74-8515-A6E9C5CA9CD7}" destId="{0AAA0D37-42D6-4D30-A27F-C181E0D9D84F}" srcOrd="9" destOrd="0" presId="urn:microsoft.com/office/officeart/2005/8/layout/radial5"/>
    <dgm:cxn modelId="{C1C9197A-7F94-4123-A3E1-21723FA35CC0}" type="presParOf" srcId="{0AAA0D37-42D6-4D30-A27F-C181E0D9D84F}" destId="{165F10C9-3A14-4FDB-9661-F2E6980490AE}" srcOrd="0" destOrd="0" presId="urn:microsoft.com/office/officeart/2005/8/layout/radial5"/>
    <dgm:cxn modelId="{8FBAEC47-4D55-4556-BEF9-E1D4FF8306C0}" type="presParOf" srcId="{4F2ED96C-4C60-4D74-8515-A6E9C5CA9CD7}" destId="{1FE3464C-2EB9-4AEE-8FF7-4D4E327511F4}" srcOrd="10" destOrd="0" presId="urn:microsoft.com/office/officeart/2005/8/layout/radial5"/>
    <dgm:cxn modelId="{65109992-3BE9-4C72-9037-B2462779577B}" type="presParOf" srcId="{4F2ED96C-4C60-4D74-8515-A6E9C5CA9CD7}" destId="{319921F9-1AB8-4162-A80B-9B8D718B8645}" srcOrd="11" destOrd="0" presId="urn:microsoft.com/office/officeart/2005/8/layout/radial5"/>
    <dgm:cxn modelId="{D40E267D-5291-4A9D-B7E1-CC15B15B1B06}" type="presParOf" srcId="{319921F9-1AB8-4162-A80B-9B8D718B8645}" destId="{D1747644-67F3-43D8-B95C-D439259A9F59}" srcOrd="0" destOrd="0" presId="urn:microsoft.com/office/officeart/2005/8/layout/radial5"/>
    <dgm:cxn modelId="{46F6E2A0-75BC-4908-856F-641E822C3130}" type="presParOf" srcId="{4F2ED96C-4C60-4D74-8515-A6E9C5CA9CD7}" destId="{E86AC59B-CC0D-4465-87CD-79519A1F2682}" srcOrd="12" destOrd="0" presId="urn:microsoft.com/office/officeart/2005/8/layout/radial5"/>
    <dgm:cxn modelId="{FF9C26AA-7935-458A-A1D2-03FEF9100081}" type="presParOf" srcId="{4F2ED96C-4C60-4D74-8515-A6E9C5CA9CD7}" destId="{FBF72ACC-E9E7-4C6E-BAEE-B84EE19C9E41}" srcOrd="13" destOrd="0" presId="urn:microsoft.com/office/officeart/2005/8/layout/radial5"/>
    <dgm:cxn modelId="{06D2C536-C0AE-4525-8B1E-8A6AEF58BB88}" type="presParOf" srcId="{FBF72ACC-E9E7-4C6E-BAEE-B84EE19C9E41}" destId="{D352D2D8-1A9A-48AB-B47C-6DF9E5059D7B}" srcOrd="0" destOrd="0" presId="urn:microsoft.com/office/officeart/2005/8/layout/radial5"/>
    <dgm:cxn modelId="{62239A51-F7E7-40AF-860F-667C589E7883}" type="presParOf" srcId="{4F2ED96C-4C60-4D74-8515-A6E9C5CA9CD7}" destId="{A9F4BBB6-B0F6-4B1E-BF2E-A5ED6FE2852E}" srcOrd="14"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C4F93-A17B-4F43-82AC-DF2F305A8659}"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ru-RU"/>
        </a:p>
      </dgm:t>
    </dgm:pt>
    <dgm:pt modelId="{701C082F-13B8-4626-8D06-0B2C6304C65C}">
      <dgm:prSet phldrT="[Текст]" custT="1"/>
      <dgm:spPr/>
      <dgm:t>
        <a:bodyPr/>
        <a:lstStyle/>
        <a:p>
          <a:r>
            <a:rPr lang="en-US" sz="1800" dirty="0" smtClean="0">
              <a:effectLst>
                <a:outerShdw blurRad="38100" dist="38100" dir="2700000" algn="tl">
                  <a:srgbClr val="000000">
                    <a:alpha val="43137"/>
                  </a:srgbClr>
                </a:outerShdw>
              </a:effectLst>
              <a:latin typeface="Sylfaen" pitchFamily="18" charset="0"/>
            </a:rPr>
            <a:t>Step </a:t>
          </a:r>
          <a:r>
            <a:rPr lang="ru-RU" sz="1800" dirty="0" smtClean="0">
              <a:effectLst>
                <a:outerShdw blurRad="38100" dist="38100" dir="2700000" algn="tl">
                  <a:srgbClr val="000000">
                    <a:alpha val="43137"/>
                  </a:srgbClr>
                </a:outerShdw>
              </a:effectLst>
              <a:latin typeface="Sylfaen" pitchFamily="18" charset="0"/>
            </a:rPr>
            <a:t>1</a:t>
          </a:r>
          <a:endParaRPr lang="ru-RU" sz="1800" dirty="0">
            <a:effectLst>
              <a:outerShdw blurRad="38100" dist="38100" dir="2700000" algn="tl">
                <a:srgbClr val="000000">
                  <a:alpha val="43137"/>
                </a:srgbClr>
              </a:outerShdw>
            </a:effectLst>
            <a:latin typeface="Sylfaen" pitchFamily="18" charset="0"/>
          </a:endParaRPr>
        </a:p>
      </dgm:t>
    </dgm:pt>
    <dgm:pt modelId="{957739F0-8E78-4C83-8B9B-7C853C781A23}" type="parTrans" cxnId="{EEF584A2-866A-4C52-8CCF-618C2C28802B}">
      <dgm:prSet/>
      <dgm:spPr/>
      <dgm:t>
        <a:bodyPr/>
        <a:lstStyle/>
        <a:p>
          <a:endParaRPr lang="ru-RU"/>
        </a:p>
      </dgm:t>
    </dgm:pt>
    <dgm:pt modelId="{477A79BC-DEFF-4201-AD7E-4B65CB851C4A}" type="sibTrans" cxnId="{EEF584A2-866A-4C52-8CCF-618C2C28802B}">
      <dgm:prSet/>
      <dgm:spPr/>
      <dgm:t>
        <a:bodyPr/>
        <a:lstStyle/>
        <a:p>
          <a:endParaRPr lang="ru-RU"/>
        </a:p>
      </dgm:t>
    </dgm:pt>
    <dgm:pt modelId="{69CAB3FB-6933-4993-AC63-2E6C1FEC3258}">
      <dgm:prSet phldrT="[Текст]" custT="1"/>
      <dgm:spPr/>
      <dgm:t>
        <a:bodyPr/>
        <a:lstStyle/>
        <a:p>
          <a:r>
            <a:rPr lang="en-US" sz="1800" dirty="0" smtClean="0">
              <a:effectLst>
                <a:outerShdw blurRad="38100" dist="38100" dir="2700000" algn="tl">
                  <a:srgbClr val="000000">
                    <a:alpha val="43137"/>
                  </a:srgbClr>
                </a:outerShdw>
              </a:effectLst>
              <a:latin typeface="Sylfaen" pitchFamily="18" charset="0"/>
            </a:rPr>
            <a:t>Research on this topic with the involvement of the top specialists in the fields of information technologies, political science, sociology, law, cyber security, and the fields with the ideological and legal basis</a:t>
          </a:r>
          <a:endParaRPr lang="ru-RU" sz="1800" dirty="0">
            <a:effectLst>
              <a:outerShdw blurRad="38100" dist="38100" dir="2700000" algn="tl">
                <a:srgbClr val="000000">
                  <a:alpha val="43137"/>
                </a:srgbClr>
              </a:outerShdw>
            </a:effectLst>
            <a:latin typeface="Sylfaen" pitchFamily="18" charset="0"/>
          </a:endParaRPr>
        </a:p>
      </dgm:t>
    </dgm:pt>
    <dgm:pt modelId="{67EDF95B-5582-43F6-A6B5-3C94CABCAA78}" type="parTrans" cxnId="{1B401013-7989-4A0D-80E6-42BD8353FA7C}">
      <dgm:prSet/>
      <dgm:spPr/>
      <dgm:t>
        <a:bodyPr/>
        <a:lstStyle/>
        <a:p>
          <a:endParaRPr lang="ru-RU"/>
        </a:p>
      </dgm:t>
    </dgm:pt>
    <dgm:pt modelId="{8BA176A4-9C6E-4E02-A20A-1595121AC2E7}" type="sibTrans" cxnId="{1B401013-7989-4A0D-80E6-42BD8353FA7C}">
      <dgm:prSet/>
      <dgm:spPr/>
      <dgm:t>
        <a:bodyPr/>
        <a:lstStyle/>
        <a:p>
          <a:endParaRPr lang="ru-RU"/>
        </a:p>
      </dgm:t>
    </dgm:pt>
    <dgm:pt modelId="{3F78D05D-7576-415E-AC30-36FDE8C81856}">
      <dgm:prSet phldrT="[Текст]" custT="1"/>
      <dgm:spPr/>
      <dgm:t>
        <a:bodyPr/>
        <a:lstStyle/>
        <a:p>
          <a:r>
            <a:rPr lang="en-US" sz="1700" b="0" dirty="0" smtClean="0">
              <a:effectLst/>
              <a:latin typeface="Sylfaen" pitchFamily="18" charset="0"/>
            </a:rPr>
            <a:t>Step</a:t>
          </a:r>
          <a:r>
            <a:rPr lang="ru-RU" sz="1700" b="0" dirty="0" smtClean="0">
              <a:effectLst/>
              <a:latin typeface="Sylfaen" pitchFamily="18" charset="0"/>
            </a:rPr>
            <a:t> </a:t>
          </a:r>
          <a:r>
            <a:rPr lang="ru-RU" sz="1700" b="0" dirty="0" smtClean="0">
              <a:effectLst/>
              <a:latin typeface="Sylfaen" pitchFamily="18" charset="0"/>
            </a:rPr>
            <a:t>2</a:t>
          </a:r>
          <a:endParaRPr lang="ru-RU" sz="1700" b="0" dirty="0">
            <a:effectLst/>
            <a:latin typeface="Sylfaen" pitchFamily="18" charset="0"/>
          </a:endParaRPr>
        </a:p>
      </dgm:t>
    </dgm:pt>
    <dgm:pt modelId="{13697A87-E563-460A-B87B-F7E7CEC24EF6}" type="parTrans" cxnId="{AE3A7A1C-6A71-430E-8F21-802AAE9AC28E}">
      <dgm:prSet/>
      <dgm:spPr/>
      <dgm:t>
        <a:bodyPr/>
        <a:lstStyle/>
        <a:p>
          <a:endParaRPr lang="ru-RU"/>
        </a:p>
      </dgm:t>
    </dgm:pt>
    <dgm:pt modelId="{31AF6921-4FB2-43B9-A740-DEC1686EF989}" type="sibTrans" cxnId="{AE3A7A1C-6A71-430E-8F21-802AAE9AC28E}">
      <dgm:prSet/>
      <dgm:spPr/>
      <dgm:t>
        <a:bodyPr/>
        <a:lstStyle/>
        <a:p>
          <a:endParaRPr lang="ru-RU"/>
        </a:p>
      </dgm:t>
    </dgm:pt>
    <dgm:pt modelId="{31B7FE5D-744B-489A-818F-89DBB0CAFD54}">
      <dgm:prSet phldrT="[Текст]" custT="1"/>
      <dgm:spPr/>
      <dgm:t>
        <a:bodyPr/>
        <a:lstStyle/>
        <a:p>
          <a:r>
            <a:rPr lang="en-US" sz="1700" b="0" dirty="0" smtClean="0">
              <a:effectLst/>
              <a:latin typeface="Sylfaen" pitchFamily="18" charset="0"/>
            </a:rPr>
            <a:t>Possible involvement of strategies and tactics of current and former adherents of separatist and secessionist movements in the course of the fieldwork (observation, interview, analysis of slogans and texts)</a:t>
          </a:r>
          <a:endParaRPr lang="ru-RU" sz="1700" b="0" dirty="0">
            <a:effectLst/>
            <a:latin typeface="Sylfaen" pitchFamily="18" charset="0"/>
          </a:endParaRPr>
        </a:p>
      </dgm:t>
    </dgm:pt>
    <dgm:pt modelId="{4D563298-973F-4BCF-9E9A-FA0CC1BAC495}" type="parTrans" cxnId="{A37EE159-446E-437F-8BA2-B8DFF971BA19}">
      <dgm:prSet/>
      <dgm:spPr/>
      <dgm:t>
        <a:bodyPr/>
        <a:lstStyle/>
        <a:p>
          <a:endParaRPr lang="ru-RU"/>
        </a:p>
      </dgm:t>
    </dgm:pt>
    <dgm:pt modelId="{2BBB8793-0AD9-411F-8C61-746C98506559}" type="sibTrans" cxnId="{A37EE159-446E-437F-8BA2-B8DFF971BA19}">
      <dgm:prSet/>
      <dgm:spPr/>
      <dgm:t>
        <a:bodyPr/>
        <a:lstStyle/>
        <a:p>
          <a:endParaRPr lang="ru-RU"/>
        </a:p>
      </dgm:t>
    </dgm:pt>
    <dgm:pt modelId="{333F79A1-2020-4FD8-8B2C-B8A05A724FA5}" type="pres">
      <dgm:prSet presAssocID="{103C4F93-A17B-4F43-82AC-DF2F305A8659}" presName="Name0" presStyleCnt="0">
        <dgm:presLayoutVars>
          <dgm:dir/>
          <dgm:resizeHandles val="exact"/>
        </dgm:presLayoutVars>
      </dgm:prSet>
      <dgm:spPr/>
      <dgm:t>
        <a:bodyPr/>
        <a:lstStyle/>
        <a:p>
          <a:endParaRPr lang="ru-RU"/>
        </a:p>
      </dgm:t>
    </dgm:pt>
    <dgm:pt modelId="{D4454810-545B-4978-8375-0AFB00F2D766}" type="pres">
      <dgm:prSet presAssocID="{701C082F-13B8-4626-8D06-0B2C6304C65C}" presName="node" presStyleLbl="node1" presStyleIdx="0" presStyleCnt="2" custScaleY="91837" custLinFactNeighborX="22696" custLinFactNeighborY="4082">
        <dgm:presLayoutVars>
          <dgm:bulletEnabled val="1"/>
        </dgm:presLayoutVars>
      </dgm:prSet>
      <dgm:spPr/>
      <dgm:t>
        <a:bodyPr/>
        <a:lstStyle/>
        <a:p>
          <a:endParaRPr lang="ru-RU"/>
        </a:p>
      </dgm:t>
    </dgm:pt>
    <dgm:pt modelId="{74F497B9-605C-4D61-8464-2A21B7928F8B}" type="pres">
      <dgm:prSet presAssocID="{477A79BC-DEFF-4201-AD7E-4B65CB851C4A}" presName="sibTrans" presStyleCnt="0"/>
      <dgm:spPr/>
    </dgm:pt>
    <dgm:pt modelId="{D90938A8-942C-4CA9-99F4-F776C6CD9C4E}" type="pres">
      <dgm:prSet presAssocID="{3F78D05D-7576-415E-AC30-36FDE8C81856}" presName="node" presStyleLbl="node1" presStyleIdx="1" presStyleCnt="2" custAng="0" custScaleY="79592" custLinFactNeighborX="-13871" custLinFactNeighborY="4082">
        <dgm:presLayoutVars>
          <dgm:bulletEnabled val="1"/>
        </dgm:presLayoutVars>
      </dgm:prSet>
      <dgm:spPr/>
      <dgm:t>
        <a:bodyPr/>
        <a:lstStyle/>
        <a:p>
          <a:endParaRPr lang="ru-RU"/>
        </a:p>
      </dgm:t>
    </dgm:pt>
  </dgm:ptLst>
  <dgm:cxnLst>
    <dgm:cxn modelId="{E4B95F53-7054-4B43-9094-73C5145852F7}" type="presOf" srcId="{3F78D05D-7576-415E-AC30-36FDE8C81856}" destId="{D90938A8-942C-4CA9-99F4-F776C6CD9C4E}" srcOrd="0" destOrd="0" presId="urn:microsoft.com/office/officeart/2005/8/layout/hList6"/>
    <dgm:cxn modelId="{ECF5859D-FBCD-4494-96B2-B0FA3E32B4B2}" type="presOf" srcId="{701C082F-13B8-4626-8D06-0B2C6304C65C}" destId="{D4454810-545B-4978-8375-0AFB00F2D766}" srcOrd="0" destOrd="0" presId="urn:microsoft.com/office/officeart/2005/8/layout/hList6"/>
    <dgm:cxn modelId="{AE3A7A1C-6A71-430E-8F21-802AAE9AC28E}" srcId="{103C4F93-A17B-4F43-82AC-DF2F305A8659}" destId="{3F78D05D-7576-415E-AC30-36FDE8C81856}" srcOrd="1" destOrd="0" parTransId="{13697A87-E563-460A-B87B-F7E7CEC24EF6}" sibTransId="{31AF6921-4FB2-43B9-A740-DEC1686EF989}"/>
    <dgm:cxn modelId="{B03D2416-82CB-4C04-969F-5995EE3A47C7}" type="presOf" srcId="{31B7FE5D-744B-489A-818F-89DBB0CAFD54}" destId="{D90938A8-942C-4CA9-99F4-F776C6CD9C4E}" srcOrd="0" destOrd="1" presId="urn:microsoft.com/office/officeart/2005/8/layout/hList6"/>
    <dgm:cxn modelId="{EEF584A2-866A-4C52-8CCF-618C2C28802B}" srcId="{103C4F93-A17B-4F43-82AC-DF2F305A8659}" destId="{701C082F-13B8-4626-8D06-0B2C6304C65C}" srcOrd="0" destOrd="0" parTransId="{957739F0-8E78-4C83-8B9B-7C853C781A23}" sibTransId="{477A79BC-DEFF-4201-AD7E-4B65CB851C4A}"/>
    <dgm:cxn modelId="{1B401013-7989-4A0D-80E6-42BD8353FA7C}" srcId="{701C082F-13B8-4626-8D06-0B2C6304C65C}" destId="{69CAB3FB-6933-4993-AC63-2E6C1FEC3258}" srcOrd="0" destOrd="0" parTransId="{67EDF95B-5582-43F6-A6B5-3C94CABCAA78}" sibTransId="{8BA176A4-9C6E-4E02-A20A-1595121AC2E7}"/>
    <dgm:cxn modelId="{159E8124-F758-4C5C-8291-4593AF902E6B}" type="presOf" srcId="{103C4F93-A17B-4F43-82AC-DF2F305A8659}" destId="{333F79A1-2020-4FD8-8B2C-B8A05A724FA5}" srcOrd="0" destOrd="0" presId="urn:microsoft.com/office/officeart/2005/8/layout/hList6"/>
    <dgm:cxn modelId="{487AF1BC-64B1-48F3-BF69-037EE46DFEF3}" type="presOf" srcId="{69CAB3FB-6933-4993-AC63-2E6C1FEC3258}" destId="{D4454810-545B-4978-8375-0AFB00F2D766}" srcOrd="0" destOrd="1" presId="urn:microsoft.com/office/officeart/2005/8/layout/hList6"/>
    <dgm:cxn modelId="{A37EE159-446E-437F-8BA2-B8DFF971BA19}" srcId="{3F78D05D-7576-415E-AC30-36FDE8C81856}" destId="{31B7FE5D-744B-489A-818F-89DBB0CAFD54}" srcOrd="0" destOrd="0" parTransId="{4D563298-973F-4BCF-9E9A-FA0CC1BAC495}" sibTransId="{2BBB8793-0AD9-411F-8C61-746C98506559}"/>
    <dgm:cxn modelId="{4935DCBB-5901-408A-8A02-5D20AEDEF334}" type="presParOf" srcId="{333F79A1-2020-4FD8-8B2C-B8A05A724FA5}" destId="{D4454810-545B-4978-8375-0AFB00F2D766}" srcOrd="0" destOrd="0" presId="urn:microsoft.com/office/officeart/2005/8/layout/hList6"/>
    <dgm:cxn modelId="{39A405AD-232E-48FE-BE12-DEB15073F171}" type="presParOf" srcId="{333F79A1-2020-4FD8-8B2C-B8A05A724FA5}" destId="{74F497B9-605C-4D61-8464-2A21B7928F8B}" srcOrd="1" destOrd="0" presId="urn:microsoft.com/office/officeart/2005/8/layout/hList6"/>
    <dgm:cxn modelId="{52505C5F-5108-4F57-8282-7911DD769C96}" type="presParOf" srcId="{333F79A1-2020-4FD8-8B2C-B8A05A724FA5}" destId="{D90938A8-942C-4CA9-99F4-F776C6CD9C4E}"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B313C2-DE5C-4531-81A5-1A4304652892}">
      <dsp:nvSpPr>
        <dsp:cNvPr id="0" name=""/>
        <dsp:cNvSpPr/>
      </dsp:nvSpPr>
      <dsp:spPr>
        <a:xfrm>
          <a:off x="3325817" y="2059279"/>
          <a:ext cx="2774598" cy="2824473"/>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uFillTx/>
              <a:latin typeface="Sylfaen" pitchFamily="18" charset="0"/>
            </a:rPr>
            <a:t>Aim </a:t>
          </a:r>
          <a:r>
            <a:rPr lang="en-US" sz="1800" kern="1200" dirty="0" smtClean="0">
              <a:uFillTx/>
              <a:latin typeface="Sylfaen" pitchFamily="18" charset="0"/>
            </a:rPr>
            <a:t>is to better understand the role of the new social networks and apply the knowledge in order to maintain the public security</a:t>
          </a:r>
          <a:endParaRPr lang="ru-RU" sz="1800" kern="1200" dirty="0">
            <a:latin typeface="Sylfaen" pitchFamily="18" charset="0"/>
          </a:endParaRPr>
        </a:p>
      </dsp:txBody>
      <dsp:txXfrm>
        <a:off x="3325817" y="2059279"/>
        <a:ext cx="2774598" cy="2824473"/>
      </dsp:txXfrm>
    </dsp:sp>
    <dsp:sp modelId="{A4FE5C3D-FC9C-4ADB-9842-BD8077BAEDCC}">
      <dsp:nvSpPr>
        <dsp:cNvPr id="0" name=""/>
        <dsp:cNvSpPr/>
      </dsp:nvSpPr>
      <dsp:spPr>
        <a:xfrm rot="11459876">
          <a:off x="3030821" y="2830916"/>
          <a:ext cx="228569" cy="671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latin typeface="Sylfaen" pitchFamily="18" charset="0"/>
          </a:endParaRPr>
        </a:p>
      </dsp:txBody>
      <dsp:txXfrm rot="11459876">
        <a:off x="3030821" y="2830916"/>
        <a:ext cx="228569" cy="671735"/>
      </dsp:txXfrm>
    </dsp:sp>
    <dsp:sp modelId="{9B04C73A-A939-4924-8220-96E36EE5ACBA}">
      <dsp:nvSpPr>
        <dsp:cNvPr id="0" name=""/>
        <dsp:cNvSpPr/>
      </dsp:nvSpPr>
      <dsp:spPr>
        <a:xfrm>
          <a:off x="0" y="1557451"/>
          <a:ext cx="2962870" cy="2572020"/>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ylfaen" pitchFamily="18" charset="0"/>
            </a:rPr>
            <a:t>With the development of social networks and media, studying the most spread social networks – the platform for contemporary aggressive ideologies of separatism, secessionism and irredentism: their content, the psychology of behaving in the social networks, their focus and ideology</a:t>
          </a:r>
          <a:endParaRPr lang="ru-RU" sz="1200" kern="1200" dirty="0">
            <a:latin typeface="Sylfaen" pitchFamily="18" charset="0"/>
          </a:endParaRPr>
        </a:p>
      </dsp:txBody>
      <dsp:txXfrm>
        <a:off x="0" y="1557451"/>
        <a:ext cx="2962870" cy="2572020"/>
      </dsp:txXfrm>
    </dsp:sp>
    <dsp:sp modelId="{92371608-B61E-4BCA-A6AD-361EBC52E133}">
      <dsp:nvSpPr>
        <dsp:cNvPr id="0" name=""/>
        <dsp:cNvSpPr/>
      </dsp:nvSpPr>
      <dsp:spPr>
        <a:xfrm rot="6588741">
          <a:off x="4155402" y="4546591"/>
          <a:ext cx="98800" cy="671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latin typeface="Sylfaen" pitchFamily="18" charset="0"/>
          </a:endParaRPr>
        </a:p>
      </dsp:txBody>
      <dsp:txXfrm rot="6588741">
        <a:off x="4155402" y="4546591"/>
        <a:ext cx="98800" cy="671735"/>
      </dsp:txXfrm>
    </dsp:sp>
    <dsp:sp modelId="{3005E91A-158A-413D-8071-7F230326ABC1}">
      <dsp:nvSpPr>
        <dsp:cNvPr id="0" name=""/>
        <dsp:cNvSpPr/>
      </dsp:nvSpPr>
      <dsp:spPr>
        <a:xfrm>
          <a:off x="2814280" y="4921390"/>
          <a:ext cx="2055297" cy="1936608"/>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533400">
            <a:lnSpc>
              <a:spcPct val="90000"/>
            </a:lnSpc>
            <a:spcBef>
              <a:spcPct val="0"/>
            </a:spcBef>
            <a:spcAft>
              <a:spcPct val="35000"/>
            </a:spcAft>
          </a:pPr>
          <a:r>
            <a:rPr lang="en-US" sz="1200" kern="1200" dirty="0" smtClean="0">
              <a:latin typeface="Sylfaen" pitchFamily="18" charset="0"/>
            </a:rPr>
            <a:t>Assessing the role and effectiveness of social networks and/or media in the process of activation of aggressive separatist and secessionist ideologies</a:t>
          </a:r>
          <a:endParaRPr lang="ru-RU" sz="1200" kern="1200" dirty="0">
            <a:latin typeface="Sylfaen" pitchFamily="18" charset="0"/>
          </a:endParaRPr>
        </a:p>
      </dsp:txBody>
      <dsp:txXfrm>
        <a:off x="2814280" y="4921390"/>
        <a:ext cx="2055297" cy="1936608"/>
      </dsp:txXfrm>
    </dsp:sp>
    <dsp:sp modelId="{202ED778-2033-465F-A8A7-0DCE5B583190}">
      <dsp:nvSpPr>
        <dsp:cNvPr id="0" name=""/>
        <dsp:cNvSpPr/>
      </dsp:nvSpPr>
      <dsp:spPr>
        <a:xfrm rot="9160390">
          <a:off x="3044370" y="3912992"/>
          <a:ext cx="328791" cy="671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latin typeface="Sylfaen" pitchFamily="18" charset="0"/>
          </a:endParaRPr>
        </a:p>
      </dsp:txBody>
      <dsp:txXfrm rot="9160390">
        <a:off x="3044370" y="3912992"/>
        <a:ext cx="328791" cy="671735"/>
      </dsp:txXfrm>
    </dsp:sp>
    <dsp:sp modelId="{9D2CD255-A14D-4617-B0A3-815B860FFD21}">
      <dsp:nvSpPr>
        <dsp:cNvPr id="0" name=""/>
        <dsp:cNvSpPr/>
      </dsp:nvSpPr>
      <dsp:spPr>
        <a:xfrm>
          <a:off x="742580" y="3857633"/>
          <a:ext cx="2334534" cy="2124840"/>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ylfaen" pitchFamily="18" charset="0"/>
            </a:rPr>
            <a:t>Analyzing the tendencies of separatism and secessionism in the system of risks and threats to the national security of various countries by taking into account the internal and external factors</a:t>
          </a:r>
          <a:endParaRPr lang="ru-RU" sz="1200" kern="1200" dirty="0">
            <a:latin typeface="Sylfaen" pitchFamily="18" charset="0"/>
          </a:endParaRPr>
        </a:p>
      </dsp:txBody>
      <dsp:txXfrm>
        <a:off x="742580" y="3857633"/>
        <a:ext cx="2334534" cy="2124840"/>
      </dsp:txXfrm>
    </dsp:sp>
    <dsp:sp modelId="{D3DE545A-9721-4370-A077-20DDBE486699}">
      <dsp:nvSpPr>
        <dsp:cNvPr id="0" name=""/>
        <dsp:cNvSpPr/>
      </dsp:nvSpPr>
      <dsp:spPr>
        <a:xfrm rot="4094357">
          <a:off x="5224250" y="4502813"/>
          <a:ext cx="69212" cy="671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latin typeface="Sylfaen" pitchFamily="18" charset="0"/>
          </a:endParaRPr>
        </a:p>
      </dsp:txBody>
      <dsp:txXfrm rot="4094357">
        <a:off x="5224250" y="4502813"/>
        <a:ext cx="69212" cy="671735"/>
      </dsp:txXfrm>
    </dsp:sp>
    <dsp:sp modelId="{78634EA1-0F3C-4566-A2C8-A8FFD5790FFE}">
      <dsp:nvSpPr>
        <dsp:cNvPr id="0" name=""/>
        <dsp:cNvSpPr/>
      </dsp:nvSpPr>
      <dsp:spPr>
        <a:xfrm>
          <a:off x="4671672" y="4824841"/>
          <a:ext cx="1974909" cy="2033160"/>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ylfaen" pitchFamily="18" charset="0"/>
            </a:rPr>
            <a:t>The transformation of irredentist, secessionist and separatist movements into the destructive, extremist, terrorist, militarized forms of organization</a:t>
          </a:r>
          <a:endParaRPr lang="ru-RU" sz="1200" kern="1200" dirty="0">
            <a:latin typeface="Sylfaen" pitchFamily="18" charset="0"/>
          </a:endParaRPr>
        </a:p>
      </dsp:txBody>
      <dsp:txXfrm>
        <a:off x="4671672" y="4824841"/>
        <a:ext cx="1974909" cy="2033160"/>
      </dsp:txXfrm>
    </dsp:sp>
    <dsp:sp modelId="{0AAA0D37-42D6-4D30-A27F-C181E0D9D84F}">
      <dsp:nvSpPr>
        <dsp:cNvPr id="0" name=""/>
        <dsp:cNvSpPr/>
      </dsp:nvSpPr>
      <dsp:spPr>
        <a:xfrm rot="1051735">
          <a:off x="6078740" y="3584210"/>
          <a:ext cx="109068" cy="671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latin typeface="Sylfaen" pitchFamily="18" charset="0"/>
          </a:endParaRPr>
        </a:p>
      </dsp:txBody>
      <dsp:txXfrm rot="1051735">
        <a:off x="6078740" y="3584210"/>
        <a:ext cx="109068" cy="671735"/>
      </dsp:txXfrm>
    </dsp:sp>
    <dsp:sp modelId="{1FE3464C-2EB9-4AEE-8FF7-4D4E327511F4}">
      <dsp:nvSpPr>
        <dsp:cNvPr id="0" name=""/>
        <dsp:cNvSpPr/>
      </dsp:nvSpPr>
      <dsp:spPr>
        <a:xfrm>
          <a:off x="6165984" y="2928934"/>
          <a:ext cx="2934811" cy="292992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ylfaen" pitchFamily="18" charset="0"/>
            </a:rPr>
            <a:t>To study history of separatism, secessionism, irredentism and decolonization in the parts of the world, the forms of their successful public legalization, their country-level and international-level legitimization, correlation of international principles of sovereignty, unity and territorial integrity of a country, inviolability of the borders and the right of the peoples and ethnic groups to self-determination</a:t>
          </a:r>
          <a:endParaRPr lang="ru-RU" sz="1100" kern="1200" dirty="0">
            <a:latin typeface="Sylfaen" pitchFamily="18" charset="0"/>
          </a:endParaRPr>
        </a:p>
      </dsp:txBody>
      <dsp:txXfrm>
        <a:off x="6165984" y="2928934"/>
        <a:ext cx="2934811" cy="2929921"/>
      </dsp:txXfrm>
    </dsp:sp>
    <dsp:sp modelId="{319921F9-1AB8-4162-A80B-9B8D718B8645}">
      <dsp:nvSpPr>
        <dsp:cNvPr id="0" name=""/>
        <dsp:cNvSpPr/>
      </dsp:nvSpPr>
      <dsp:spPr>
        <a:xfrm rot="19477599">
          <a:off x="5888542" y="2247015"/>
          <a:ext cx="152467" cy="671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latin typeface="Sylfaen" pitchFamily="18" charset="0"/>
          </a:endParaRPr>
        </a:p>
      </dsp:txBody>
      <dsp:txXfrm rot="19477599">
        <a:off x="5888542" y="2247015"/>
        <a:ext cx="152467" cy="671735"/>
      </dsp:txXfrm>
    </dsp:sp>
    <dsp:sp modelId="{E86AC59B-CC0D-4465-87CD-79519A1F2682}">
      <dsp:nvSpPr>
        <dsp:cNvPr id="0" name=""/>
        <dsp:cNvSpPr/>
      </dsp:nvSpPr>
      <dsp:spPr>
        <a:xfrm>
          <a:off x="5743235" y="493223"/>
          <a:ext cx="2899000" cy="243570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ylfaen" pitchFamily="18" charset="0"/>
            </a:rPr>
            <a:t>Factors of language, ethnicity, confessional belonging, demography, migration and the new political campaigning that serve to the historically unconfirmed ideological constructs in the ideology of irredentism, secessionism, separatism – theoretical and practical aspects</a:t>
          </a:r>
          <a:endParaRPr lang="ru-RU" sz="1200" kern="1200" dirty="0">
            <a:latin typeface="Sylfaen" pitchFamily="18" charset="0"/>
          </a:endParaRPr>
        </a:p>
      </dsp:txBody>
      <dsp:txXfrm>
        <a:off x="5743235" y="493223"/>
        <a:ext cx="2899000" cy="2435709"/>
      </dsp:txXfrm>
    </dsp:sp>
    <dsp:sp modelId="{FBF72ACC-E9E7-4C6E-BAEE-B84EE19C9E41}">
      <dsp:nvSpPr>
        <dsp:cNvPr id="0" name=""/>
        <dsp:cNvSpPr/>
      </dsp:nvSpPr>
      <dsp:spPr>
        <a:xfrm rot="16206471">
          <a:off x="4715228" y="1699294"/>
          <a:ext cx="4995" cy="671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latin typeface="Sylfaen" pitchFamily="18" charset="0"/>
          </a:endParaRPr>
        </a:p>
      </dsp:txBody>
      <dsp:txXfrm rot="16206471">
        <a:off x="4715228" y="1699294"/>
        <a:ext cx="4995" cy="671735"/>
      </dsp:txXfrm>
    </dsp:sp>
    <dsp:sp modelId="{A9F4BBB6-B0F6-4B1E-BF2E-A5ED6FE2852E}">
      <dsp:nvSpPr>
        <dsp:cNvPr id="0" name=""/>
        <dsp:cNvSpPr/>
      </dsp:nvSpPr>
      <dsp:spPr>
        <a:xfrm>
          <a:off x="3615080" y="0"/>
          <a:ext cx="2205282" cy="2049856"/>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ylfaen" pitchFamily="18" charset="0"/>
            </a:rPr>
            <a:t>Genuine and unconfirmed political, financial and economic factors and the interests in the ideology of irredentism, secessionism and separatism</a:t>
          </a:r>
          <a:endParaRPr lang="ru-RU" sz="1200" kern="1200" dirty="0">
            <a:latin typeface="Sylfaen" pitchFamily="18" charset="0"/>
          </a:endParaRPr>
        </a:p>
      </dsp:txBody>
      <dsp:txXfrm>
        <a:off x="3615080" y="0"/>
        <a:ext cx="2205282" cy="20498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454810-545B-4978-8375-0AFB00F2D766}">
      <dsp:nvSpPr>
        <dsp:cNvPr id="0" name=""/>
        <dsp:cNvSpPr/>
      </dsp:nvSpPr>
      <dsp:spPr>
        <a:xfrm rot="16200000">
          <a:off x="441696" y="-84515"/>
          <a:ext cx="3214719" cy="3955235"/>
        </a:xfrm>
        <a:prstGeom prst="flowChartManualOperation">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latin typeface="Sylfaen" pitchFamily="18" charset="0"/>
            </a:rPr>
            <a:t>Step </a:t>
          </a:r>
          <a:r>
            <a:rPr lang="ru-RU" sz="1800" kern="1200" dirty="0" smtClean="0">
              <a:effectLst>
                <a:outerShdw blurRad="38100" dist="38100" dir="2700000" algn="tl">
                  <a:srgbClr val="000000">
                    <a:alpha val="43137"/>
                  </a:srgbClr>
                </a:outerShdw>
              </a:effectLst>
              <a:latin typeface="Sylfaen" pitchFamily="18" charset="0"/>
            </a:rPr>
            <a:t>1</a:t>
          </a:r>
          <a:endParaRPr lang="ru-RU" sz="1800" kern="1200" dirty="0">
            <a:effectLst>
              <a:outerShdw blurRad="38100" dist="38100" dir="2700000" algn="tl">
                <a:srgbClr val="000000">
                  <a:alpha val="43137"/>
                </a:srgbClr>
              </a:outerShdw>
            </a:effectLst>
            <a:latin typeface="Sylfaen" pitchFamily="18" charset="0"/>
          </a:endParaRPr>
        </a:p>
        <a:p>
          <a:pPr marL="171450" lvl="1" indent="-171450" algn="l" defTabSz="800100">
            <a:lnSpc>
              <a:spcPct val="90000"/>
            </a:lnSpc>
            <a:spcBef>
              <a:spcPct val="0"/>
            </a:spcBef>
            <a:spcAft>
              <a:spcPct val="15000"/>
            </a:spcAft>
            <a:buChar char="••"/>
          </a:pPr>
          <a:r>
            <a:rPr lang="en-US" sz="1800" kern="1200" dirty="0" smtClean="0">
              <a:effectLst>
                <a:outerShdw blurRad="38100" dist="38100" dir="2700000" algn="tl">
                  <a:srgbClr val="000000">
                    <a:alpha val="43137"/>
                  </a:srgbClr>
                </a:outerShdw>
              </a:effectLst>
              <a:latin typeface="Sylfaen" pitchFamily="18" charset="0"/>
            </a:rPr>
            <a:t>Research on this topic with the involvement of the top specialists in the fields of information technologies, political science, sociology, law, cyber security, and the fields with the ideological and legal basis</a:t>
          </a:r>
          <a:endParaRPr lang="ru-RU" sz="1800" kern="1200" dirty="0">
            <a:effectLst>
              <a:outerShdw blurRad="38100" dist="38100" dir="2700000" algn="tl">
                <a:srgbClr val="000000">
                  <a:alpha val="43137"/>
                </a:srgbClr>
              </a:outerShdw>
            </a:effectLst>
            <a:latin typeface="Sylfaen" pitchFamily="18" charset="0"/>
          </a:endParaRPr>
        </a:p>
      </dsp:txBody>
      <dsp:txXfrm rot="16200000">
        <a:off x="441696" y="-84515"/>
        <a:ext cx="3214719" cy="3955235"/>
      </dsp:txXfrm>
    </dsp:sp>
    <dsp:sp modelId="{D90938A8-942C-4CA9-99F4-F776C6CD9C4E}">
      <dsp:nvSpPr>
        <dsp:cNvPr id="0" name=""/>
        <dsp:cNvSpPr/>
      </dsp:nvSpPr>
      <dsp:spPr>
        <a:xfrm rot="16200000">
          <a:off x="4799417" y="-84498"/>
          <a:ext cx="2786087" cy="3955235"/>
        </a:xfrm>
        <a:prstGeom prst="flowChartManualOperation">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US" sz="1700" b="0" kern="1200" dirty="0" smtClean="0">
              <a:effectLst/>
              <a:latin typeface="Sylfaen" pitchFamily="18" charset="0"/>
            </a:rPr>
            <a:t>Step</a:t>
          </a:r>
          <a:r>
            <a:rPr lang="ru-RU" sz="1700" b="0" kern="1200" dirty="0" smtClean="0">
              <a:effectLst/>
              <a:latin typeface="Sylfaen" pitchFamily="18" charset="0"/>
            </a:rPr>
            <a:t> </a:t>
          </a:r>
          <a:r>
            <a:rPr lang="ru-RU" sz="1700" b="0" kern="1200" dirty="0" smtClean="0">
              <a:effectLst/>
              <a:latin typeface="Sylfaen" pitchFamily="18" charset="0"/>
            </a:rPr>
            <a:t>2</a:t>
          </a:r>
          <a:endParaRPr lang="ru-RU" sz="1700" b="0" kern="1200" dirty="0">
            <a:effectLst/>
            <a:latin typeface="Sylfaen" pitchFamily="18" charset="0"/>
          </a:endParaRPr>
        </a:p>
        <a:p>
          <a:pPr marL="171450" lvl="1" indent="-171450" algn="l" defTabSz="755650">
            <a:lnSpc>
              <a:spcPct val="90000"/>
            </a:lnSpc>
            <a:spcBef>
              <a:spcPct val="0"/>
            </a:spcBef>
            <a:spcAft>
              <a:spcPct val="15000"/>
            </a:spcAft>
            <a:buChar char="••"/>
          </a:pPr>
          <a:r>
            <a:rPr lang="en-US" sz="1700" b="0" kern="1200" dirty="0" smtClean="0">
              <a:effectLst/>
              <a:latin typeface="Sylfaen" pitchFamily="18" charset="0"/>
            </a:rPr>
            <a:t>Possible involvement of strategies and tactics of current and former adherents of separatist and secessionist movements in the course of the fieldwork (observation, interview, analysis of slogans and texts)</a:t>
          </a:r>
          <a:endParaRPr lang="ru-RU" sz="1700" b="0" kern="1200" dirty="0">
            <a:effectLst/>
            <a:latin typeface="Sylfaen" pitchFamily="18" charset="0"/>
          </a:endParaRPr>
        </a:p>
      </dsp:txBody>
      <dsp:txXfrm rot="16200000">
        <a:off x="4799417" y="-84498"/>
        <a:ext cx="2786087" cy="395523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CD8226-49F6-4FBD-8433-2B12E6A33EC0}" type="datetimeFigureOut">
              <a:rPr lang="ru-RU" smtClean="0"/>
              <a:pPr/>
              <a:t>13.10.2015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FDFBF0-094D-4913-89B1-AD587AAF05F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D8226-49F6-4FBD-8433-2B12E6A33EC0}" type="datetimeFigureOut">
              <a:rPr lang="ru-RU" smtClean="0"/>
              <a:pPr/>
              <a:t>13.10.2015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DFBF0-094D-4913-89B1-AD587AAF05F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2500306"/>
            <a:ext cx="7000924" cy="990600"/>
          </a:xfrm>
        </p:spPr>
        <p:txBody>
          <a:bodyPr>
            <a:noAutofit/>
          </a:bodyPr>
          <a:lstStyle/>
          <a:p>
            <a:r>
              <a:rPr lang="ru-RU" sz="2800" dirty="0" err="1" smtClean="0">
                <a:solidFill>
                  <a:schemeClr val="accent1">
                    <a:lumMod val="50000"/>
                  </a:schemeClr>
                </a:solidFill>
                <a:latin typeface="Sylfaen" pitchFamily="18" charset="0"/>
              </a:rPr>
              <a:t>Project</a:t>
            </a:r>
            <a:r>
              <a:rPr lang="ru-RU" sz="2800" dirty="0" smtClean="0">
                <a:solidFill>
                  <a:schemeClr val="accent1">
                    <a:lumMod val="50000"/>
                  </a:schemeClr>
                </a:solidFill>
                <a:latin typeface="Sylfaen" pitchFamily="18" charset="0"/>
              </a:rPr>
              <a:t> </a:t>
            </a:r>
            <a:r>
              <a:rPr lang="ru-RU" sz="2800" dirty="0" err="1" smtClean="0">
                <a:solidFill>
                  <a:schemeClr val="accent1">
                    <a:lumMod val="50000"/>
                  </a:schemeClr>
                </a:solidFill>
                <a:latin typeface="Sylfaen" pitchFamily="18" charset="0"/>
              </a:rPr>
              <a:t>idea</a:t>
            </a:r>
            <a:r>
              <a:rPr lang="en-US" sz="2800" dirty="0" smtClean="0">
                <a:solidFill>
                  <a:schemeClr val="accent1">
                    <a:lumMod val="50000"/>
                  </a:schemeClr>
                </a:solidFill>
                <a:latin typeface="Sylfaen" pitchFamily="18" charset="0"/>
              </a:rPr>
              <a:t> </a:t>
            </a:r>
            <a:r>
              <a:rPr lang="en-US" sz="2800" dirty="0" smtClean="0">
                <a:solidFill>
                  <a:schemeClr val="accent1">
                    <a:lumMod val="50000"/>
                  </a:schemeClr>
                </a:solidFill>
                <a:latin typeface="Sylfaen" pitchFamily="18" charset="0"/>
              </a:rPr>
              <a:t>of </a:t>
            </a:r>
            <a:br>
              <a:rPr lang="en-US" sz="2800" dirty="0" smtClean="0">
                <a:solidFill>
                  <a:schemeClr val="accent1">
                    <a:lumMod val="50000"/>
                  </a:schemeClr>
                </a:solidFill>
                <a:latin typeface="Sylfaen" pitchFamily="18" charset="0"/>
              </a:rPr>
            </a:br>
            <a:r>
              <a:rPr lang="en-US" sz="2800" dirty="0" smtClean="0">
                <a:solidFill>
                  <a:schemeClr val="accent1">
                    <a:lumMod val="50000"/>
                  </a:schemeClr>
                </a:solidFill>
                <a:latin typeface="Sylfaen" pitchFamily="18" charset="0"/>
              </a:rPr>
              <a:t>L.N. </a:t>
            </a:r>
            <a:r>
              <a:rPr lang="en-US" sz="2800" dirty="0" err="1" smtClean="0">
                <a:solidFill>
                  <a:schemeClr val="accent1">
                    <a:lumMod val="50000"/>
                  </a:schemeClr>
                </a:solidFill>
                <a:latin typeface="Sylfaen" pitchFamily="18" charset="0"/>
              </a:rPr>
              <a:t>Gumilyov</a:t>
            </a:r>
            <a:r>
              <a:rPr lang="en-US" sz="2800" dirty="0" smtClean="0">
                <a:solidFill>
                  <a:schemeClr val="accent1">
                    <a:lumMod val="50000"/>
                  </a:schemeClr>
                </a:solidFill>
                <a:latin typeface="Sylfaen" pitchFamily="18" charset="0"/>
              </a:rPr>
              <a:t> Eurasian National University</a:t>
            </a:r>
            <a:endParaRPr lang="ru-RU" sz="2800" dirty="0">
              <a:solidFill>
                <a:schemeClr val="accent1">
                  <a:lumMod val="50000"/>
                </a:schemeClr>
              </a:solidFill>
              <a:latin typeface="Sylfaen" pitchFamily="18" charset="0"/>
            </a:endParaRPr>
          </a:p>
        </p:txBody>
      </p:sp>
      <p:sp>
        <p:nvSpPr>
          <p:cNvPr id="6" name="Прямоугольник 5"/>
          <p:cNvSpPr/>
          <p:nvPr/>
        </p:nvSpPr>
        <p:spPr>
          <a:xfrm>
            <a:off x="0" y="571480"/>
            <a:ext cx="9144000" cy="1571636"/>
          </a:xfrm>
          <a:prstGeom prst="rect">
            <a:avLst/>
          </a:prstGeom>
          <a:solidFill>
            <a:srgbClr val="4A7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C:\Users\user\Documents\94924085_R_RRRRSR.png"/>
          <p:cNvPicPr>
            <a:picLocks noChangeAspect="1" noChangeArrowheads="1"/>
          </p:cNvPicPr>
          <p:nvPr/>
        </p:nvPicPr>
        <p:blipFill>
          <a:blip r:embed="rId2" cstate="print"/>
          <a:srcRect/>
          <a:stretch>
            <a:fillRect/>
          </a:stretch>
        </p:blipFill>
        <p:spPr bwMode="auto">
          <a:xfrm>
            <a:off x="2071670" y="642918"/>
            <a:ext cx="4927756" cy="1428735"/>
          </a:xfrm>
          <a:prstGeom prst="rect">
            <a:avLst/>
          </a:prstGeom>
          <a:noFill/>
          <a:ln>
            <a:noFill/>
          </a:ln>
        </p:spPr>
      </p:pic>
      <p:sp>
        <p:nvSpPr>
          <p:cNvPr id="8" name="Заголовок 1"/>
          <p:cNvSpPr txBox="1">
            <a:spLocks/>
          </p:cNvSpPr>
          <p:nvPr/>
        </p:nvSpPr>
        <p:spPr>
          <a:xfrm>
            <a:off x="1357290" y="3786190"/>
            <a:ext cx="7000924" cy="990600"/>
          </a:xfrm>
          <a:prstGeom prst="rect">
            <a:avLst/>
          </a:prstGeom>
        </p:spPr>
        <p:txBody>
          <a:bodyPr vert="horz" lIns="91440" tIns="45720" rIns="91440" bIns="45720" rtlCol="0" anchor="ctr">
            <a:noAutofit/>
          </a:bodyPr>
          <a:lstStyle/>
          <a:p>
            <a:pPr algn="ctr">
              <a:spcBef>
                <a:spcPct val="0"/>
              </a:spcBef>
              <a:defRPr/>
            </a:pPr>
            <a:r>
              <a:rPr lang="en-US" sz="1600" dirty="0" smtClean="0">
                <a:solidFill>
                  <a:schemeClr val="bg1">
                    <a:lumMod val="50000"/>
                  </a:schemeClr>
                </a:solidFill>
                <a:latin typeface="Sylfaen" pitchFamily="18" charset="0"/>
                <a:ea typeface="+mj-ea"/>
                <a:cs typeface="+mj-cs"/>
              </a:rPr>
              <a:t>w</a:t>
            </a:r>
            <a:r>
              <a:rPr lang="en-US" sz="1600" dirty="0" smtClean="0">
                <a:solidFill>
                  <a:schemeClr val="bg1">
                    <a:lumMod val="50000"/>
                  </a:schemeClr>
                </a:solidFill>
                <a:latin typeface="Sylfaen" pitchFamily="18" charset="0"/>
                <a:ea typeface="+mj-ea"/>
                <a:cs typeface="+mj-cs"/>
              </a:rPr>
              <a:t>ithin the framework of </a:t>
            </a:r>
          </a:p>
          <a:p>
            <a:pPr algn="ctr">
              <a:spcBef>
                <a:spcPct val="0"/>
              </a:spcBef>
              <a:defRPr/>
            </a:pPr>
            <a:r>
              <a:rPr lang="en-US" sz="2400" dirty="0" smtClean="0">
                <a:solidFill>
                  <a:schemeClr val="bg1">
                    <a:lumMod val="50000"/>
                  </a:schemeClr>
                </a:solidFill>
                <a:latin typeface="Sylfaen" pitchFamily="18" charset="0"/>
                <a:ea typeface="+mj-ea"/>
                <a:cs typeface="+mj-cs"/>
              </a:rPr>
              <a:t>the </a:t>
            </a:r>
            <a:r>
              <a:rPr lang="en-US" sz="2400" dirty="0" smtClean="0">
                <a:solidFill>
                  <a:schemeClr val="bg1">
                    <a:lumMod val="50000"/>
                  </a:schemeClr>
                </a:solidFill>
                <a:latin typeface="Sylfaen" pitchFamily="18" charset="0"/>
                <a:ea typeface="+mj-ea"/>
                <a:cs typeface="+mj-cs"/>
              </a:rPr>
              <a:t>European </a:t>
            </a:r>
            <a:r>
              <a:rPr lang="en-US" sz="2400" dirty="0" err="1" smtClean="0">
                <a:solidFill>
                  <a:schemeClr val="bg1">
                    <a:lumMod val="50000"/>
                  </a:schemeClr>
                </a:solidFill>
                <a:latin typeface="Sylfaen" pitchFamily="18" charset="0"/>
                <a:ea typeface="+mj-ea"/>
                <a:cs typeface="+mj-cs"/>
              </a:rPr>
              <a:t>Programme</a:t>
            </a:r>
            <a:r>
              <a:rPr lang="en-US" sz="2400" dirty="0" smtClean="0">
                <a:solidFill>
                  <a:schemeClr val="bg1">
                    <a:lumMod val="50000"/>
                  </a:schemeClr>
                </a:solidFill>
                <a:latin typeface="Sylfaen" pitchFamily="18" charset="0"/>
                <a:ea typeface="+mj-ea"/>
                <a:cs typeface="+mj-cs"/>
              </a:rPr>
              <a:t> </a:t>
            </a:r>
          </a:p>
          <a:p>
            <a:pPr algn="ctr">
              <a:spcBef>
                <a:spcPct val="0"/>
              </a:spcBef>
              <a:defRPr/>
            </a:pPr>
            <a:r>
              <a:rPr lang="en-US" sz="2400" dirty="0" smtClean="0">
                <a:solidFill>
                  <a:schemeClr val="bg1">
                    <a:lumMod val="50000"/>
                  </a:schemeClr>
                </a:solidFill>
                <a:latin typeface="Sylfaen" pitchFamily="18" charset="0"/>
                <a:ea typeface="+mj-ea"/>
                <a:cs typeface="+mj-cs"/>
              </a:rPr>
              <a:t>“HORIZON 2020”</a:t>
            </a:r>
            <a:endParaRPr lang="ru-RU" sz="2400" dirty="0" smtClean="0">
              <a:solidFill>
                <a:schemeClr val="bg1">
                  <a:lumMod val="50000"/>
                </a:schemeClr>
              </a:solidFill>
              <a:latin typeface="Sylfaen" pitchFamily="18" charset="0"/>
              <a:ea typeface="+mj-ea"/>
              <a:cs typeface="+mj-cs"/>
            </a:endParaRPr>
          </a:p>
        </p:txBody>
      </p:sp>
      <p:pic>
        <p:nvPicPr>
          <p:cNvPr id="9" name="Picture 2"/>
          <p:cNvPicPr>
            <a:picLocks noChangeAspect="1" noChangeArrowheads="1"/>
          </p:cNvPicPr>
          <p:nvPr/>
        </p:nvPicPr>
        <p:blipFill>
          <a:blip r:embed="rId3" cstate="print"/>
          <a:srcRect t="23437" r="85588" b="54102"/>
          <a:stretch>
            <a:fillRect/>
          </a:stretch>
        </p:blipFill>
        <p:spPr bwMode="auto">
          <a:xfrm>
            <a:off x="4214810" y="5429264"/>
            <a:ext cx="1000132" cy="85725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052" name="AutoShape 4" descr="https://transfer.belstu.by/usdata/news/1f89207d-74a0-4b8b-8a6c-51b3f9e44b62/horizon2020%20(1%20bbbbb).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4" name="Picture 6" descr="https://transfer.belstu.by/usdata/news/1f89207d-74a0-4b8b-8a6c-51b3f9e44b62/horizon2020%20(1%20bbbbb).jpg"/>
          <p:cNvPicPr>
            <a:picLocks noChangeAspect="1" noChangeArrowheads="1"/>
          </p:cNvPicPr>
          <p:nvPr/>
        </p:nvPicPr>
        <p:blipFill>
          <a:blip r:embed="rId4" cstate="print"/>
          <a:srcRect/>
          <a:stretch>
            <a:fillRect/>
          </a:stretch>
        </p:blipFill>
        <p:spPr bwMode="auto">
          <a:xfrm>
            <a:off x="6143636" y="5357826"/>
            <a:ext cx="2071702" cy="897738"/>
          </a:xfrm>
          <a:prstGeom prst="rect">
            <a:avLst/>
          </a:prstGeom>
          <a:noFill/>
        </p:spPr>
      </p:pic>
      <p:pic>
        <p:nvPicPr>
          <p:cNvPr id="2056" name="Picture 8" descr="http://h-yoga.com.ua/wp-content/uploads/2013/03/%D1%83%D0%B6%D0%BD%D1%83.jpg"/>
          <p:cNvPicPr>
            <a:picLocks noChangeAspect="1" noChangeArrowheads="1"/>
          </p:cNvPicPr>
          <p:nvPr/>
        </p:nvPicPr>
        <p:blipFill>
          <a:blip r:embed="rId5" cstate="print"/>
          <a:srcRect/>
          <a:stretch>
            <a:fillRect/>
          </a:stretch>
        </p:blipFill>
        <p:spPr bwMode="auto">
          <a:xfrm>
            <a:off x="2357422" y="5429264"/>
            <a:ext cx="857256" cy="85725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4" name="Picture 4" descr="http://irrp.org.ua/uploads/1423578372_1405322254.jp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285720" y="714356"/>
            <a:ext cx="1859420" cy="990766"/>
          </a:xfrm>
          <a:prstGeom prst="rect">
            <a:avLst/>
          </a:prstGeom>
          <a:solidFill>
            <a:srgbClr val="FF0000"/>
          </a:solidFill>
        </p:spPr>
      </p:pic>
      <p:sp>
        <p:nvSpPr>
          <p:cNvPr id="3" name="Содержимое 2"/>
          <p:cNvSpPr>
            <a:spLocks noGrp="1"/>
          </p:cNvSpPr>
          <p:nvPr>
            <p:ph idx="1"/>
          </p:nvPr>
        </p:nvSpPr>
        <p:spPr>
          <a:xfrm>
            <a:off x="1928794" y="285728"/>
            <a:ext cx="6900882" cy="1643073"/>
          </a:xfrm>
        </p:spPr>
        <p:txBody>
          <a:bodyPr>
            <a:normAutofit/>
          </a:bodyPr>
          <a:lstStyle/>
          <a:p>
            <a:pPr>
              <a:spcBef>
                <a:spcPts val="0"/>
              </a:spcBef>
              <a:buNone/>
            </a:pPr>
            <a:r>
              <a:rPr lang="kk-KZ" sz="2000" b="1" dirty="0" smtClean="0">
                <a:solidFill>
                  <a:schemeClr val="bg1">
                    <a:lumMod val="65000"/>
                  </a:schemeClr>
                </a:solidFill>
                <a:latin typeface="Sylfaen" pitchFamily="18" charset="0"/>
                <a:ea typeface="Gungsuh" pitchFamily="18" charset="-127"/>
                <a:cs typeface="Leelawadee UI Semilight" pitchFamily="34" charset="-34"/>
              </a:rPr>
              <a:t>	</a:t>
            </a:r>
            <a:r>
              <a:rPr lang="ru-RU" sz="2200" b="1" dirty="0" err="1" smtClean="0">
                <a:solidFill>
                  <a:schemeClr val="bg1">
                    <a:lumMod val="50000"/>
                  </a:schemeClr>
                </a:solidFill>
                <a:latin typeface="Sylfaen" pitchFamily="18" charset="0"/>
                <a:ea typeface="Gungsuh" pitchFamily="18" charset="-127"/>
                <a:cs typeface="Leelawadee UI Semilight" pitchFamily="34" charset="-34"/>
              </a:rPr>
              <a:t>Project</a:t>
            </a:r>
            <a:r>
              <a:rPr lang="ru-RU" sz="2200" b="1" dirty="0" smtClean="0">
                <a:solidFill>
                  <a:schemeClr val="bg1">
                    <a:lumMod val="50000"/>
                  </a:schemeClr>
                </a:solidFill>
                <a:latin typeface="Sylfaen" pitchFamily="18" charset="0"/>
                <a:ea typeface="Gungsuh" pitchFamily="18" charset="-127"/>
                <a:cs typeface="Leelawadee UI Semilight" pitchFamily="34" charset="-34"/>
              </a:rPr>
              <a:t> </a:t>
            </a:r>
            <a:r>
              <a:rPr lang="ru-RU" sz="2200" b="1" dirty="0" err="1" smtClean="0">
                <a:solidFill>
                  <a:schemeClr val="bg1">
                    <a:lumMod val="50000"/>
                  </a:schemeClr>
                </a:solidFill>
                <a:latin typeface="Sylfaen" pitchFamily="18" charset="0"/>
                <a:ea typeface="Gungsuh" pitchFamily="18" charset="-127"/>
                <a:cs typeface="Leelawadee UI Semilight" pitchFamily="34" charset="-34"/>
              </a:rPr>
              <a:t>idea’s</a:t>
            </a:r>
            <a:r>
              <a:rPr lang="ru-RU" sz="2200" b="1" dirty="0" smtClean="0">
                <a:solidFill>
                  <a:schemeClr val="bg1">
                    <a:lumMod val="50000"/>
                  </a:schemeClr>
                </a:solidFill>
                <a:latin typeface="Sylfaen" pitchFamily="18" charset="0"/>
                <a:ea typeface="Gungsuh" pitchFamily="18" charset="-127"/>
                <a:cs typeface="Leelawadee UI Semilight" pitchFamily="34" charset="-34"/>
              </a:rPr>
              <a:t> </a:t>
            </a:r>
            <a:r>
              <a:rPr lang="ru-RU" sz="2200" b="1" dirty="0" err="1" smtClean="0">
                <a:solidFill>
                  <a:schemeClr val="bg1">
                    <a:lumMod val="50000"/>
                  </a:schemeClr>
                </a:solidFill>
                <a:latin typeface="Sylfaen" pitchFamily="18" charset="0"/>
                <a:ea typeface="Gungsuh" pitchFamily="18" charset="-127"/>
                <a:cs typeface="Leelawadee UI Semilight" pitchFamily="34" charset="-34"/>
              </a:rPr>
              <a:t>title</a:t>
            </a:r>
            <a:r>
              <a:rPr lang="kk-KZ" sz="2200" b="1" dirty="0" smtClean="0">
                <a:solidFill>
                  <a:schemeClr val="bg1">
                    <a:lumMod val="50000"/>
                  </a:schemeClr>
                </a:solidFill>
                <a:latin typeface="Sylfaen" pitchFamily="18" charset="0"/>
                <a:ea typeface="Gungsuh" pitchFamily="18" charset="-127"/>
                <a:cs typeface="Leelawadee UI Semilight" pitchFamily="34" charset="-34"/>
              </a:rPr>
              <a:t>:</a:t>
            </a:r>
          </a:p>
          <a:p>
            <a:pPr>
              <a:spcBef>
                <a:spcPts val="0"/>
              </a:spcBef>
              <a:buNone/>
            </a:pPr>
            <a:r>
              <a:rPr lang="kk-KZ" dirty="0" smtClean="0">
                <a:latin typeface="Sylfaen" pitchFamily="18" charset="0"/>
                <a:ea typeface="Gungsuh" pitchFamily="18" charset="-127"/>
                <a:cs typeface="Leelawadee UI Semilight" pitchFamily="34" charset="-34"/>
              </a:rPr>
              <a:t>	</a:t>
            </a:r>
            <a:r>
              <a:rPr lang="en-US" sz="2200" dirty="0" smtClean="0">
                <a:solidFill>
                  <a:schemeClr val="accent1">
                    <a:lumMod val="50000"/>
                  </a:schemeClr>
                </a:solidFill>
                <a:effectLst>
                  <a:outerShdw blurRad="38100" dist="38100" dir="2700000" algn="tl">
                    <a:srgbClr val="000000">
                      <a:alpha val="43137"/>
                    </a:srgbClr>
                  </a:outerShdw>
                </a:effectLst>
                <a:latin typeface="Sylfaen" pitchFamily="18" charset="0"/>
                <a:ea typeface="Gungsuh" pitchFamily="18" charset="-127"/>
                <a:cs typeface="Leelawadee UI Semilight" pitchFamily="34" charset="-34"/>
              </a:rPr>
              <a:t>"</a:t>
            </a:r>
            <a:r>
              <a:rPr lang="en-US" sz="2200" dirty="0" err="1" smtClean="0">
                <a:solidFill>
                  <a:schemeClr val="accent1">
                    <a:lumMod val="50000"/>
                  </a:schemeClr>
                </a:solidFill>
                <a:effectLst>
                  <a:outerShdw blurRad="38100" dist="38100" dir="2700000" algn="tl">
                    <a:srgbClr val="000000">
                      <a:alpha val="43137"/>
                    </a:srgbClr>
                  </a:outerShdw>
                </a:effectLst>
                <a:latin typeface="Sylfaen" pitchFamily="18" charset="0"/>
                <a:ea typeface="Gungsuh" pitchFamily="18" charset="-127"/>
                <a:cs typeface="Leelawadee UI Semilight" pitchFamily="34" charset="-34"/>
              </a:rPr>
              <a:t>Agressive</a:t>
            </a:r>
            <a:r>
              <a:rPr lang="en-US" sz="2200" dirty="0" smtClean="0">
                <a:solidFill>
                  <a:schemeClr val="accent1">
                    <a:lumMod val="50000"/>
                  </a:schemeClr>
                </a:solidFill>
                <a:effectLst>
                  <a:outerShdw blurRad="38100" dist="38100" dir="2700000" algn="tl">
                    <a:srgbClr val="000000">
                      <a:alpha val="43137"/>
                    </a:srgbClr>
                  </a:outerShdw>
                </a:effectLst>
                <a:latin typeface="Sylfaen" pitchFamily="18" charset="0"/>
                <a:ea typeface="Gungsuh" pitchFamily="18" charset="-127"/>
                <a:cs typeface="Leelawadee UI Semilight" pitchFamily="34" charset="-34"/>
              </a:rPr>
              <a:t> Separatism an Secessionism in Social Networks and Media in the Context of Security, Territorial Identity and Integrity"</a:t>
            </a:r>
            <a:endParaRPr lang="ru-RU" sz="2200" dirty="0" smtClean="0">
              <a:solidFill>
                <a:schemeClr val="accent1">
                  <a:lumMod val="50000"/>
                </a:schemeClr>
              </a:solidFill>
              <a:effectLst>
                <a:outerShdw blurRad="38100" dist="38100" dir="2700000" algn="tl">
                  <a:srgbClr val="000000">
                    <a:alpha val="43137"/>
                  </a:srgbClr>
                </a:outerShdw>
              </a:effectLst>
              <a:latin typeface="Sylfaen" pitchFamily="18" charset="0"/>
              <a:ea typeface="Gungsuh" pitchFamily="18" charset="-127"/>
              <a:cs typeface="Leelawadee UI Semilight" pitchFamily="34" charset="-34"/>
            </a:endParaRPr>
          </a:p>
        </p:txBody>
      </p:sp>
      <p:pic>
        <p:nvPicPr>
          <p:cNvPr id="15362" name="Picture 2" descr="http://bizoomie.com/wp-content/uploads/2013/01/idea.pn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571472" y="2214554"/>
            <a:ext cx="1357322" cy="1357322"/>
          </a:xfrm>
          <a:prstGeom prst="rect">
            <a:avLst/>
          </a:prstGeom>
          <a:noFill/>
        </p:spPr>
      </p:pic>
      <p:sp>
        <p:nvSpPr>
          <p:cNvPr id="14" name="Содержимое 2"/>
          <p:cNvSpPr txBox="1">
            <a:spLocks/>
          </p:cNvSpPr>
          <p:nvPr/>
        </p:nvSpPr>
        <p:spPr>
          <a:xfrm>
            <a:off x="2285984" y="2285992"/>
            <a:ext cx="6643734" cy="1500198"/>
          </a:xfrm>
          <a:prstGeom prst="rect">
            <a:avLst/>
          </a:prstGeom>
        </p:spPr>
        <p:txBody>
          <a:bodyPr vert="horz" lIns="91440" tIns="45720" rIns="91440" bIns="45720" rtlCol="0">
            <a:normAutofit/>
          </a:bodyPr>
          <a:lstStyle/>
          <a:p>
            <a:pPr marL="342900" lvl="0" indent="-342900">
              <a:defRPr/>
            </a:pPr>
            <a:r>
              <a:rPr lang="en-US" sz="2200" b="1" dirty="0" smtClean="0">
                <a:solidFill>
                  <a:schemeClr val="bg1">
                    <a:lumMod val="50000"/>
                  </a:schemeClr>
                </a:solidFill>
                <a:latin typeface="Sylfaen" pitchFamily="18" charset="0"/>
                <a:ea typeface="Gungsuh" pitchFamily="18" charset="-127"/>
                <a:cs typeface="Leelawadee UI Semilight" pitchFamily="34" charset="-34"/>
              </a:rPr>
              <a:t>Project Idea Promoter</a:t>
            </a:r>
            <a:r>
              <a:rPr lang="ru-RU" sz="2200" b="1" dirty="0" smtClean="0">
                <a:solidFill>
                  <a:schemeClr val="bg1">
                    <a:lumMod val="50000"/>
                  </a:schemeClr>
                </a:solidFill>
                <a:latin typeface="Sylfaen" pitchFamily="18" charset="0"/>
                <a:ea typeface="Gungsuh" pitchFamily="18" charset="-127"/>
                <a:cs typeface="Leelawadee UI Semilight" pitchFamily="34" charset="-34"/>
              </a:rPr>
              <a:t>: </a:t>
            </a:r>
          </a:p>
          <a:p>
            <a:r>
              <a:rPr lang="en-US" sz="2200" dirty="0" err="1" smtClean="0">
                <a:solidFill>
                  <a:schemeClr val="accent1">
                    <a:lumMod val="50000"/>
                  </a:schemeClr>
                </a:solidFill>
                <a:latin typeface="Sylfaen" pitchFamily="18" charset="0"/>
                <a:ea typeface="Gungsuh" pitchFamily="18" charset="-127"/>
                <a:cs typeface="Leelawadee UI Semilight" pitchFamily="34" charset="-34"/>
              </a:rPr>
              <a:t>L.N.Gumilyov</a:t>
            </a:r>
            <a:r>
              <a:rPr lang="en-US" sz="2200" dirty="0" smtClean="0">
                <a:solidFill>
                  <a:schemeClr val="accent1">
                    <a:lumMod val="50000"/>
                  </a:schemeClr>
                </a:solidFill>
                <a:latin typeface="Sylfaen" pitchFamily="18" charset="0"/>
                <a:ea typeface="Gungsuh" pitchFamily="18" charset="-127"/>
                <a:cs typeface="Leelawadee UI Semilight" pitchFamily="34" charset="-34"/>
              </a:rPr>
              <a:t> Eurasian National University </a:t>
            </a:r>
            <a:endParaRPr lang="ru-RU" sz="2200" dirty="0" smtClean="0">
              <a:solidFill>
                <a:schemeClr val="accent1">
                  <a:lumMod val="50000"/>
                </a:schemeClr>
              </a:solidFill>
              <a:latin typeface="Sylfaen" pitchFamily="18" charset="0"/>
              <a:ea typeface="Gungsuh" pitchFamily="18" charset="-127"/>
              <a:cs typeface="Leelawadee UI Semilight" pitchFamily="34" charset="-34"/>
            </a:endParaRPr>
          </a:p>
          <a:p>
            <a:r>
              <a:rPr lang="en-US" sz="2200" dirty="0" smtClean="0">
                <a:solidFill>
                  <a:schemeClr val="accent1">
                    <a:lumMod val="50000"/>
                  </a:schemeClr>
                </a:solidFill>
                <a:latin typeface="Sylfaen" pitchFamily="18" charset="0"/>
                <a:ea typeface="Gungsuh" pitchFamily="18" charset="-127"/>
                <a:cs typeface="Leelawadee UI Semilight" pitchFamily="34" charset="-34"/>
              </a:rPr>
              <a:t>Institute of Modern Studies </a:t>
            </a:r>
            <a:endParaRPr lang="ru-RU" sz="2200" dirty="0" smtClean="0">
              <a:solidFill>
                <a:schemeClr val="accent1">
                  <a:lumMod val="50000"/>
                </a:schemeClr>
              </a:solidFill>
              <a:latin typeface="Sylfaen" pitchFamily="18" charset="0"/>
              <a:ea typeface="Gungsuh" pitchFamily="18" charset="-127"/>
              <a:cs typeface="Leelawadee UI Semilight" pitchFamily="34" charset="-34"/>
            </a:endParaRPr>
          </a:p>
        </p:txBody>
      </p:sp>
      <p:sp>
        <p:nvSpPr>
          <p:cNvPr id="15" name="Содержимое 2"/>
          <p:cNvSpPr txBox="1">
            <a:spLocks/>
          </p:cNvSpPr>
          <p:nvPr/>
        </p:nvSpPr>
        <p:spPr>
          <a:xfrm>
            <a:off x="2285984" y="4214818"/>
            <a:ext cx="4572032" cy="107157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tabLst/>
              <a:defRPr/>
            </a:pPr>
            <a:r>
              <a:rPr lang="en-US" b="1" dirty="0" smtClean="0">
                <a:solidFill>
                  <a:schemeClr val="bg1">
                    <a:lumMod val="50000"/>
                  </a:schemeClr>
                </a:solidFill>
                <a:latin typeface="Sylfaen" pitchFamily="18" charset="0"/>
                <a:ea typeface="Gungsuh" pitchFamily="18" charset="-127"/>
                <a:cs typeface="Leelawadee UI Semilight" pitchFamily="34" charset="-34"/>
              </a:rPr>
              <a:t>Coordinator:</a:t>
            </a:r>
            <a:endParaRPr kumimoji="0" lang="ru-RU" b="1" i="0" u="none" strike="noStrike" kern="1200" cap="none" spc="0" normalizeH="0" noProof="0" dirty="0" smtClean="0">
              <a:ln>
                <a:noFill/>
              </a:ln>
              <a:solidFill>
                <a:schemeClr val="bg1">
                  <a:lumMod val="50000"/>
                </a:schemeClr>
              </a:solidFill>
              <a:uLnTx/>
              <a:uFillTx/>
              <a:latin typeface="Sylfaen" pitchFamily="18" charset="0"/>
              <a:ea typeface="Gungsuh" pitchFamily="18" charset="-127"/>
              <a:cs typeface="Leelawadee UI Semilight" pitchFamily="34" charset="-34"/>
            </a:endParaRPr>
          </a:p>
          <a:p>
            <a:pPr indent="-342900">
              <a:defRPr/>
            </a:pPr>
            <a:r>
              <a:rPr lang="ru-RU" sz="2200" dirty="0">
                <a:solidFill>
                  <a:schemeClr val="accent1">
                    <a:lumMod val="50000"/>
                  </a:schemeClr>
                </a:solidFill>
                <a:latin typeface="Sylfaen" pitchFamily="18" charset="0"/>
                <a:ea typeface="Gungsuh" pitchFamily="18" charset="-127"/>
                <a:cs typeface="Leelawadee UI Semilight" pitchFamily="34" charset="-34"/>
              </a:rPr>
              <a:t> </a:t>
            </a:r>
            <a:r>
              <a:rPr lang="en-US" sz="2200" dirty="0" err="1" smtClean="0">
                <a:solidFill>
                  <a:schemeClr val="accent1">
                    <a:lumMod val="50000"/>
                  </a:schemeClr>
                </a:solidFill>
                <a:latin typeface="Sylfaen" pitchFamily="18" charset="0"/>
                <a:ea typeface="Gungsuh" pitchFamily="18" charset="-127"/>
                <a:cs typeface="Leelawadee UI Semilight" pitchFamily="34" charset="-34"/>
              </a:rPr>
              <a:t>Mukhit</a:t>
            </a:r>
            <a:r>
              <a:rPr lang="en-US" sz="2200" dirty="0" smtClean="0">
                <a:solidFill>
                  <a:schemeClr val="accent1">
                    <a:lumMod val="50000"/>
                  </a:schemeClr>
                </a:solidFill>
                <a:latin typeface="Sylfaen" pitchFamily="18" charset="0"/>
                <a:ea typeface="Gungsuh" pitchFamily="18" charset="-127"/>
                <a:cs typeface="Leelawadee UI Semilight" pitchFamily="34" charset="-34"/>
              </a:rPr>
              <a:t> </a:t>
            </a:r>
            <a:r>
              <a:rPr lang="en-US" sz="2200" dirty="0" err="1" smtClean="0">
                <a:solidFill>
                  <a:schemeClr val="accent1">
                    <a:lumMod val="50000"/>
                  </a:schemeClr>
                </a:solidFill>
                <a:latin typeface="Sylfaen" pitchFamily="18" charset="0"/>
                <a:ea typeface="Gungsuh" pitchFamily="18" charset="-127"/>
                <a:cs typeface="Leelawadee UI Semilight" pitchFamily="34" charset="-34"/>
              </a:rPr>
              <a:t>Sydyknazarov</a:t>
            </a:r>
            <a:r>
              <a:rPr lang="en-US" sz="2200" dirty="0" smtClean="0">
                <a:solidFill>
                  <a:schemeClr val="accent1">
                    <a:lumMod val="50000"/>
                  </a:schemeClr>
                </a:solidFill>
                <a:latin typeface="Sylfaen" pitchFamily="18" charset="0"/>
                <a:ea typeface="Gungsuh" pitchFamily="18" charset="-127"/>
                <a:cs typeface="Leelawadee UI Semilight" pitchFamily="34" charset="-34"/>
              </a:rPr>
              <a:t> </a:t>
            </a:r>
            <a:endParaRPr lang="ru-RU" sz="2200" dirty="0" smtClean="0">
              <a:solidFill>
                <a:schemeClr val="accent1">
                  <a:lumMod val="50000"/>
                </a:schemeClr>
              </a:solidFill>
              <a:latin typeface="Sylfaen" pitchFamily="18" charset="0"/>
              <a:ea typeface="Gungsuh" pitchFamily="18" charset="-127"/>
              <a:cs typeface="Leelawadee UI Semilight" pitchFamily="34" charset="-34"/>
            </a:endParaRPr>
          </a:p>
          <a:p>
            <a:pPr lvl="0" indent="-342900">
              <a:defRPr/>
            </a:pPr>
            <a:r>
              <a:rPr lang="ru-RU" dirty="0">
                <a:solidFill>
                  <a:schemeClr val="accent1">
                    <a:lumMod val="50000"/>
                  </a:schemeClr>
                </a:solidFill>
                <a:latin typeface="Sylfaen" pitchFamily="18" charset="0"/>
                <a:ea typeface="Gungsuh" pitchFamily="18" charset="-127"/>
                <a:cs typeface="Leelawadee UI Semilight" pitchFamily="34" charset="-34"/>
              </a:rPr>
              <a:t> </a:t>
            </a:r>
            <a:r>
              <a:rPr lang="en-US" dirty="0" smtClean="0">
                <a:solidFill>
                  <a:schemeClr val="accent1">
                    <a:lumMod val="50000"/>
                  </a:schemeClr>
                </a:solidFill>
                <a:latin typeface="Sylfaen" pitchFamily="18" charset="0"/>
                <a:ea typeface="Gungsuh" pitchFamily="18" charset="-127"/>
                <a:cs typeface="Leelawadee UI Semilight" pitchFamily="34" charset="-34"/>
              </a:rPr>
              <a:t>Political </a:t>
            </a:r>
            <a:r>
              <a:rPr lang="en-US" dirty="0" smtClean="0">
                <a:solidFill>
                  <a:schemeClr val="accent1">
                    <a:lumMod val="50000"/>
                  </a:schemeClr>
                </a:solidFill>
                <a:latin typeface="Sylfaen" pitchFamily="18" charset="0"/>
                <a:ea typeface="Gungsuh" pitchFamily="18" charset="-127"/>
                <a:cs typeface="Leelawadee UI Semilight" pitchFamily="34" charset="-34"/>
              </a:rPr>
              <a:t>Science, PhD</a:t>
            </a:r>
            <a:endParaRPr lang="ru-RU" dirty="0" smtClean="0">
              <a:solidFill>
                <a:schemeClr val="accent1">
                  <a:lumMod val="50000"/>
                </a:schemeClr>
              </a:solidFill>
              <a:latin typeface="Sylfaen" pitchFamily="18" charset="0"/>
              <a:ea typeface="Gungsuh" pitchFamily="18" charset="-127"/>
              <a:cs typeface="Leelawadee UI Semilight" pitchFamily="34" charset="-34"/>
            </a:endParaRPr>
          </a:p>
        </p:txBody>
      </p:sp>
      <p:pic>
        <p:nvPicPr>
          <p:cNvPr id="15366" name="Picture 6" descr="http://your-physics.ru/stickman_question_mark_thinking_pc.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14348" y="4071942"/>
            <a:ext cx="1500198" cy="1712555"/>
          </a:xfrm>
          <a:prstGeom prst="rect">
            <a:avLst/>
          </a:prstGeom>
          <a:noFill/>
        </p:spPr>
      </p:pic>
      <p:pic>
        <p:nvPicPr>
          <p:cNvPr id="1026" name="Picture 2"/>
          <p:cNvPicPr>
            <a:picLocks noChangeAspect="1" noChangeArrowheads="1"/>
          </p:cNvPicPr>
          <p:nvPr/>
        </p:nvPicPr>
        <p:blipFill>
          <a:blip r:embed="rId5" cstate="print"/>
          <a:srcRect l="7686" t="21484" r="48939" b="62891"/>
          <a:stretch>
            <a:fillRect/>
          </a:stretch>
        </p:blipFill>
        <p:spPr bwMode="auto">
          <a:xfrm>
            <a:off x="5353350" y="5286388"/>
            <a:ext cx="3527227" cy="7143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encrypted-tbn2.gstatic.com/images?q=tbn:ANd9GcRK7Q1-3ICD8GrgGFKzsw116uELheNsbf6xQMkk6mmgupOPu-w0"/>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1357290" y="785794"/>
            <a:ext cx="2628900" cy="1743076"/>
          </a:xfrm>
          <a:prstGeom prst="rect">
            <a:avLst/>
          </a:prstGeom>
          <a:noFill/>
        </p:spPr>
      </p:pic>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Заголовок 6"/>
          <p:cNvSpPr>
            <a:spLocks noGrp="1"/>
          </p:cNvSpPr>
          <p:nvPr>
            <p:ph type="title"/>
          </p:nvPr>
        </p:nvSpPr>
        <p:spPr>
          <a:xfrm>
            <a:off x="0" y="285728"/>
            <a:ext cx="4000432" cy="642942"/>
          </a:xfrm>
        </p:spPr>
        <p:txBody>
          <a:bodyPr>
            <a:noAutofit/>
          </a:bodyPr>
          <a:lstStyle/>
          <a:p>
            <a:r>
              <a:rPr lang="en-US" sz="3200" dirty="0" smtClean="0">
                <a:solidFill>
                  <a:schemeClr val="accent1">
                    <a:lumMod val="50000"/>
                  </a:schemeClr>
                </a:solidFill>
                <a:effectLst>
                  <a:outerShdw blurRad="38100" dist="38100" dir="2700000" algn="tl">
                    <a:srgbClr val="000000">
                      <a:alpha val="43137"/>
                    </a:srgbClr>
                  </a:outerShdw>
                </a:effectLst>
                <a:latin typeface="Sylfaen" pitchFamily="18" charset="0"/>
              </a:rPr>
              <a:t>Aim </a:t>
            </a:r>
            <a:r>
              <a:rPr lang="en-US" sz="3200" dirty="0" smtClean="0">
                <a:solidFill>
                  <a:schemeClr val="accent1">
                    <a:lumMod val="50000"/>
                  </a:schemeClr>
                </a:solidFill>
                <a:effectLst>
                  <a:outerShdw blurRad="38100" dist="38100" dir="2700000" algn="tl">
                    <a:srgbClr val="000000">
                      <a:alpha val="43137"/>
                    </a:srgbClr>
                  </a:outerShdw>
                </a:effectLst>
                <a:latin typeface="Sylfaen" pitchFamily="18" charset="0"/>
              </a:rPr>
              <a:t>and objectives </a:t>
            </a:r>
            <a:r>
              <a:rPr lang="ru-RU" sz="3200" dirty="0" smtClean="0">
                <a:solidFill>
                  <a:schemeClr val="accent1">
                    <a:lumMod val="50000"/>
                  </a:schemeClr>
                </a:solidFill>
                <a:effectLst>
                  <a:outerShdw blurRad="38100" dist="38100" dir="2700000" algn="tl">
                    <a:srgbClr val="000000">
                      <a:alpha val="43137"/>
                    </a:srgbClr>
                  </a:outerShdw>
                </a:effectLst>
                <a:latin typeface="Sylfaen" pitchFamily="18" charset="0"/>
              </a:rPr>
              <a:t/>
            </a:r>
            <a:br>
              <a:rPr lang="ru-RU" sz="3200" dirty="0" smtClean="0">
                <a:solidFill>
                  <a:schemeClr val="accent1">
                    <a:lumMod val="50000"/>
                  </a:schemeClr>
                </a:solidFill>
                <a:effectLst>
                  <a:outerShdw blurRad="38100" dist="38100" dir="2700000" algn="tl">
                    <a:srgbClr val="000000">
                      <a:alpha val="43137"/>
                    </a:srgbClr>
                  </a:outerShdw>
                </a:effectLst>
                <a:latin typeface="Sylfaen" pitchFamily="18" charset="0"/>
              </a:rPr>
            </a:br>
            <a:r>
              <a:rPr lang="en-US" sz="3200" dirty="0" smtClean="0">
                <a:solidFill>
                  <a:schemeClr val="accent1">
                    <a:lumMod val="50000"/>
                  </a:schemeClr>
                </a:solidFill>
                <a:effectLst>
                  <a:outerShdw blurRad="38100" dist="38100" dir="2700000" algn="tl">
                    <a:srgbClr val="000000">
                      <a:alpha val="43137"/>
                    </a:srgbClr>
                  </a:outerShdw>
                </a:effectLst>
                <a:latin typeface="Sylfaen" pitchFamily="18" charset="0"/>
              </a:rPr>
              <a:t>of </a:t>
            </a:r>
            <a:r>
              <a:rPr lang="en-US" sz="3200" dirty="0" smtClean="0">
                <a:solidFill>
                  <a:schemeClr val="accent1">
                    <a:lumMod val="50000"/>
                  </a:schemeClr>
                </a:solidFill>
                <a:effectLst>
                  <a:outerShdw blurRad="38100" dist="38100" dir="2700000" algn="tl">
                    <a:srgbClr val="000000">
                      <a:alpha val="43137"/>
                    </a:srgbClr>
                  </a:outerShdw>
                </a:effectLst>
                <a:latin typeface="Sylfaen" pitchFamily="18" charset="0"/>
              </a:rPr>
              <a:t>the </a:t>
            </a:r>
            <a:r>
              <a:rPr lang="en-US" sz="3200" dirty="0" smtClean="0">
                <a:solidFill>
                  <a:schemeClr val="accent1">
                    <a:lumMod val="50000"/>
                  </a:schemeClr>
                </a:solidFill>
                <a:effectLst>
                  <a:outerShdw blurRad="38100" dist="38100" dir="2700000" algn="tl">
                    <a:srgbClr val="000000">
                      <a:alpha val="43137"/>
                    </a:srgbClr>
                  </a:outerShdw>
                </a:effectLst>
                <a:latin typeface="Sylfaen" pitchFamily="18" charset="0"/>
              </a:rPr>
              <a:t>project</a:t>
            </a:r>
            <a:endParaRPr lang="ru-RU" sz="3200" dirty="0">
              <a:solidFill>
                <a:schemeClr val="accent1">
                  <a:lumMod val="50000"/>
                </a:schemeClr>
              </a:solidFill>
              <a:effectLst>
                <a:outerShdw blurRad="38100" dist="38100" dir="2700000" algn="tl">
                  <a:srgbClr val="000000">
                    <a:alpha val="43137"/>
                  </a:srgbClr>
                </a:outerShdw>
              </a:effectLst>
              <a:latin typeface="Sylfaen" pitchFamily="18" charset="0"/>
            </a:endParaRPr>
          </a:p>
        </p:txBody>
      </p:sp>
      <p:pic>
        <p:nvPicPr>
          <p:cNvPr id="6" name="Picture 2"/>
          <p:cNvPicPr>
            <a:picLocks noChangeAspect="1" noChangeArrowheads="1"/>
          </p:cNvPicPr>
          <p:nvPr/>
        </p:nvPicPr>
        <p:blipFill>
          <a:blip r:embed="rId8" cstate="print"/>
          <a:srcRect l="7686" t="21484" r="48939" b="62891"/>
          <a:stretch>
            <a:fillRect/>
          </a:stretch>
        </p:blipFill>
        <p:spPr bwMode="auto">
          <a:xfrm>
            <a:off x="142844" y="6000768"/>
            <a:ext cx="2821781" cy="57150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3.bp.blogspot.com/-LvRDSwKXD8E/VNj3qf77YtI/AAAAAAAAAC0/HCo1q4SdgpI/s1600/gruppa.png"/>
          <p:cNvPicPr>
            <a:picLocks noChangeAspect="1" noChangeArrowheads="1"/>
          </p:cNvPicPr>
          <p:nvPr/>
        </p:nvPicPr>
        <p:blipFill>
          <a:blip r:embed="rId2" cstate="print"/>
          <a:srcRect/>
          <a:stretch>
            <a:fillRect/>
          </a:stretch>
        </p:blipFill>
        <p:spPr bwMode="auto">
          <a:xfrm>
            <a:off x="0" y="1545474"/>
            <a:ext cx="7000892" cy="5512514"/>
          </a:xfrm>
          <a:prstGeom prst="rect">
            <a:avLst/>
          </a:prstGeom>
          <a:noFill/>
        </p:spPr>
      </p:pic>
      <p:sp>
        <p:nvSpPr>
          <p:cNvPr id="5" name="TextBox 4"/>
          <p:cNvSpPr txBox="1"/>
          <p:nvPr/>
        </p:nvSpPr>
        <p:spPr>
          <a:xfrm>
            <a:off x="500034" y="551716"/>
            <a:ext cx="8286808" cy="1077218"/>
          </a:xfrm>
          <a:prstGeom prst="rect">
            <a:avLst/>
          </a:prstGeom>
          <a:noFill/>
        </p:spPr>
        <p:txBody>
          <a:bodyPr wrap="square" rtlCol="0" anchor="ctr">
            <a:spAutoFit/>
          </a:bodyPr>
          <a:lstStyle/>
          <a:p>
            <a:pPr algn="ctr"/>
            <a:r>
              <a:rPr lang="en-US" sz="1600" b="1" dirty="0" smtClean="0">
                <a:solidFill>
                  <a:schemeClr val="tx2"/>
                </a:solidFill>
                <a:latin typeface="Sylfaen" pitchFamily="18" charset="0"/>
              </a:rPr>
              <a:t>Creation of the modern effective system of methodological bases for the analysis of the social networks (starting from their transformation into the virtual forms of interaction), their dissemination, recruiting and evolution of separatist and secessionist organizations in order to provide and build the model of preventive and effective national </a:t>
            </a:r>
            <a:r>
              <a:rPr lang="en-US" sz="1600" b="1" dirty="0" smtClean="0">
                <a:solidFill>
                  <a:schemeClr val="tx2"/>
                </a:solidFill>
                <a:latin typeface="Sylfaen" pitchFamily="18" charset="0"/>
              </a:rPr>
              <a:t>security</a:t>
            </a:r>
            <a:endParaRPr lang="ru-RU" sz="1600" b="1" dirty="0" smtClean="0">
              <a:solidFill>
                <a:schemeClr val="tx2"/>
              </a:solidFill>
              <a:latin typeface="Sylfaen" pitchFamily="18" charset="0"/>
            </a:endParaRPr>
          </a:p>
        </p:txBody>
      </p:sp>
      <p:sp>
        <p:nvSpPr>
          <p:cNvPr id="6" name="TextBox 5"/>
          <p:cNvSpPr txBox="1"/>
          <p:nvPr/>
        </p:nvSpPr>
        <p:spPr>
          <a:xfrm>
            <a:off x="4000496" y="2285992"/>
            <a:ext cx="1857388" cy="1200329"/>
          </a:xfrm>
          <a:prstGeom prst="rect">
            <a:avLst/>
          </a:prstGeom>
          <a:noFill/>
        </p:spPr>
        <p:txBody>
          <a:bodyPr wrap="square" rtlCol="0" anchor="ctr">
            <a:spAutoFit/>
          </a:bodyPr>
          <a:lstStyle/>
          <a:p>
            <a:pPr algn="ctr"/>
            <a:r>
              <a:rPr lang="en-US" sz="2400" b="1" dirty="0" smtClean="0">
                <a:solidFill>
                  <a:schemeClr val="accent2"/>
                </a:solidFill>
                <a:effectLst>
                  <a:outerShdw blurRad="38100" dist="38100" dir="2700000" algn="tl">
                    <a:srgbClr val="000000">
                      <a:alpha val="43137"/>
                    </a:srgbClr>
                  </a:outerShdw>
                </a:effectLst>
                <a:latin typeface="Sylfaen" pitchFamily="18" charset="0"/>
              </a:rPr>
              <a:t>Main </a:t>
            </a:r>
            <a:endParaRPr lang="ru-RU" sz="2400" b="1" dirty="0" smtClean="0">
              <a:solidFill>
                <a:schemeClr val="accent2"/>
              </a:solidFill>
              <a:effectLst>
                <a:outerShdw blurRad="38100" dist="38100" dir="2700000" algn="tl">
                  <a:srgbClr val="000000">
                    <a:alpha val="43137"/>
                  </a:srgbClr>
                </a:outerShdw>
              </a:effectLst>
              <a:latin typeface="Sylfaen" pitchFamily="18" charset="0"/>
            </a:endParaRPr>
          </a:p>
          <a:p>
            <a:pPr algn="ctr"/>
            <a:r>
              <a:rPr lang="en-US" sz="2400" b="1" dirty="0" smtClean="0">
                <a:solidFill>
                  <a:schemeClr val="accent2"/>
                </a:solidFill>
                <a:effectLst>
                  <a:outerShdw blurRad="38100" dist="38100" dir="2700000" algn="tl">
                    <a:srgbClr val="000000">
                      <a:alpha val="43137"/>
                    </a:srgbClr>
                  </a:outerShdw>
                </a:effectLst>
                <a:latin typeface="Sylfaen" pitchFamily="18" charset="0"/>
              </a:rPr>
              <a:t>expected </a:t>
            </a:r>
            <a:endParaRPr lang="ru-RU" sz="2400" b="1" dirty="0" smtClean="0">
              <a:solidFill>
                <a:schemeClr val="accent2"/>
              </a:solidFill>
              <a:effectLst>
                <a:outerShdw blurRad="38100" dist="38100" dir="2700000" algn="tl">
                  <a:srgbClr val="000000">
                    <a:alpha val="43137"/>
                  </a:srgbClr>
                </a:outerShdw>
              </a:effectLst>
              <a:latin typeface="Sylfaen" pitchFamily="18" charset="0"/>
            </a:endParaRPr>
          </a:p>
          <a:p>
            <a:pPr algn="ctr"/>
            <a:r>
              <a:rPr lang="en-US" sz="2400" b="1" dirty="0" smtClean="0">
                <a:solidFill>
                  <a:schemeClr val="accent2"/>
                </a:solidFill>
                <a:effectLst>
                  <a:outerShdw blurRad="38100" dist="38100" dir="2700000" algn="tl">
                    <a:srgbClr val="000000">
                      <a:alpha val="43137"/>
                    </a:srgbClr>
                  </a:outerShdw>
                </a:effectLst>
                <a:latin typeface="Sylfaen" pitchFamily="18" charset="0"/>
              </a:rPr>
              <a:t>results</a:t>
            </a:r>
            <a:endParaRPr lang="ru-RU" sz="2400" dirty="0">
              <a:solidFill>
                <a:schemeClr val="accent2"/>
              </a:solidFill>
              <a:effectLst>
                <a:outerShdw blurRad="38100" dist="38100" dir="2700000" algn="tl">
                  <a:srgbClr val="000000">
                    <a:alpha val="43137"/>
                  </a:srgbClr>
                </a:outerShdw>
              </a:effectLst>
              <a:latin typeface="Sylfaen" pitchFamily="18" charset="0"/>
            </a:endParaRPr>
          </a:p>
        </p:txBody>
      </p:sp>
      <p:sp>
        <p:nvSpPr>
          <p:cNvPr id="9" name="Стрелка вверх 8"/>
          <p:cNvSpPr/>
          <p:nvPr/>
        </p:nvSpPr>
        <p:spPr>
          <a:xfrm>
            <a:off x="4714876" y="1643050"/>
            <a:ext cx="357190" cy="357190"/>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50000"/>
                </a:schemeClr>
              </a:solidFill>
            </a:endParaRPr>
          </a:p>
        </p:txBody>
      </p:sp>
      <p:pic>
        <p:nvPicPr>
          <p:cNvPr id="7" name="Picture 2"/>
          <p:cNvPicPr>
            <a:picLocks noChangeAspect="1" noChangeArrowheads="1"/>
          </p:cNvPicPr>
          <p:nvPr/>
        </p:nvPicPr>
        <p:blipFill>
          <a:blip r:embed="rId3" cstate="print"/>
          <a:srcRect l="7686" t="21484" r="48939" b="62891"/>
          <a:stretch>
            <a:fillRect/>
          </a:stretch>
        </p:blipFill>
        <p:spPr bwMode="auto">
          <a:xfrm>
            <a:off x="5353350" y="5286388"/>
            <a:ext cx="3527227" cy="7143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571472" y="857232"/>
          <a:ext cx="8215338"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42910" y="357166"/>
            <a:ext cx="4857752" cy="523220"/>
          </a:xfrm>
          <a:prstGeom prst="rect">
            <a:avLst/>
          </a:prstGeom>
          <a:noFill/>
        </p:spPr>
        <p:txBody>
          <a:bodyPr wrap="square" rtlCol="0">
            <a:spAutoFit/>
          </a:bodyPr>
          <a:lstStyle/>
          <a:p>
            <a:r>
              <a:rPr lang="ru-RU" sz="2800" b="1" dirty="0" err="1" smtClean="0">
                <a:solidFill>
                  <a:schemeClr val="accent1">
                    <a:lumMod val="50000"/>
                  </a:schemeClr>
                </a:solidFill>
                <a:effectLst>
                  <a:outerShdw blurRad="38100" dist="38100" dir="2700000" algn="tl">
                    <a:srgbClr val="000000">
                      <a:alpha val="43137"/>
                    </a:srgbClr>
                  </a:outerShdw>
                </a:effectLst>
                <a:latin typeface="Sylfaen" pitchFamily="18" charset="0"/>
              </a:rPr>
              <a:t>Main</a:t>
            </a:r>
            <a:r>
              <a:rPr lang="ru-RU" sz="2800" b="1" dirty="0" smtClean="0">
                <a:solidFill>
                  <a:schemeClr val="accent1">
                    <a:lumMod val="50000"/>
                  </a:schemeClr>
                </a:solidFill>
                <a:effectLst>
                  <a:outerShdw blurRad="38100" dist="38100" dir="2700000" algn="tl">
                    <a:srgbClr val="000000">
                      <a:alpha val="43137"/>
                    </a:srgbClr>
                  </a:outerShdw>
                </a:effectLst>
                <a:latin typeface="Sylfaen" pitchFamily="18" charset="0"/>
              </a:rPr>
              <a:t> </a:t>
            </a:r>
            <a:r>
              <a:rPr lang="ru-RU" sz="2800" b="1" dirty="0" err="1" smtClean="0">
                <a:solidFill>
                  <a:schemeClr val="accent1">
                    <a:lumMod val="50000"/>
                  </a:schemeClr>
                </a:solidFill>
                <a:effectLst>
                  <a:outerShdw blurRad="38100" dist="38100" dir="2700000" algn="tl">
                    <a:srgbClr val="000000">
                      <a:alpha val="43137"/>
                    </a:srgbClr>
                  </a:outerShdw>
                </a:effectLst>
                <a:latin typeface="Sylfaen" pitchFamily="18" charset="0"/>
              </a:rPr>
              <a:t>foreseen</a:t>
            </a:r>
            <a:r>
              <a:rPr lang="ru-RU" sz="2800" b="1" dirty="0" smtClean="0">
                <a:solidFill>
                  <a:schemeClr val="accent1">
                    <a:lumMod val="50000"/>
                  </a:schemeClr>
                </a:solidFill>
                <a:effectLst>
                  <a:outerShdw blurRad="38100" dist="38100" dir="2700000" algn="tl">
                    <a:srgbClr val="000000">
                      <a:alpha val="43137"/>
                    </a:srgbClr>
                  </a:outerShdw>
                </a:effectLst>
                <a:latin typeface="Sylfaen" pitchFamily="18" charset="0"/>
              </a:rPr>
              <a:t> </a:t>
            </a:r>
            <a:r>
              <a:rPr lang="ru-RU" sz="2800" b="1" dirty="0" err="1" smtClean="0">
                <a:solidFill>
                  <a:schemeClr val="accent1">
                    <a:lumMod val="50000"/>
                  </a:schemeClr>
                </a:solidFill>
                <a:effectLst>
                  <a:outerShdw blurRad="38100" dist="38100" dir="2700000" algn="tl">
                    <a:srgbClr val="000000">
                      <a:alpha val="43137"/>
                    </a:srgbClr>
                  </a:outerShdw>
                </a:effectLst>
                <a:latin typeface="Sylfaen" pitchFamily="18" charset="0"/>
              </a:rPr>
              <a:t>activities</a:t>
            </a:r>
            <a:endParaRPr lang="ru-RU" sz="2800" b="1" dirty="0">
              <a:solidFill>
                <a:schemeClr val="accent1">
                  <a:lumMod val="50000"/>
                </a:schemeClr>
              </a:solidFill>
              <a:effectLst>
                <a:outerShdw blurRad="38100" dist="38100" dir="2700000" algn="tl">
                  <a:srgbClr val="000000">
                    <a:alpha val="43137"/>
                  </a:srgbClr>
                </a:outerShdw>
              </a:effectLst>
              <a:latin typeface="Sylfaen" pitchFamily="18" charset="0"/>
            </a:endParaRPr>
          </a:p>
        </p:txBody>
      </p:sp>
      <p:pic>
        <p:nvPicPr>
          <p:cNvPr id="17412" name="Picture 4" descr="http://omaiorova.ru/wp-content/uploads/2010/02/vz.jpg"/>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1000100" y="4429132"/>
            <a:ext cx="952500" cy="1495426"/>
          </a:xfrm>
          <a:prstGeom prst="rect">
            <a:avLst/>
          </a:prstGeom>
          <a:noFill/>
        </p:spPr>
      </p:pic>
      <p:sp>
        <p:nvSpPr>
          <p:cNvPr id="9" name="TextBox 8"/>
          <p:cNvSpPr txBox="1"/>
          <p:nvPr/>
        </p:nvSpPr>
        <p:spPr>
          <a:xfrm>
            <a:off x="2571736" y="4714884"/>
            <a:ext cx="6143668" cy="1754326"/>
          </a:xfrm>
          <a:prstGeom prst="rect">
            <a:avLst/>
          </a:prstGeom>
          <a:noFill/>
        </p:spPr>
        <p:txBody>
          <a:bodyPr wrap="square" rtlCol="0">
            <a:spAutoFit/>
          </a:bodyPr>
          <a:lstStyle/>
          <a:p>
            <a:pPr algn="ctr"/>
            <a:r>
              <a:rPr lang="en-US" b="1" dirty="0" smtClean="0">
                <a:solidFill>
                  <a:schemeClr val="accent1">
                    <a:lumMod val="50000"/>
                  </a:schemeClr>
                </a:solidFill>
                <a:latin typeface="Sylfaen" pitchFamily="18" charset="0"/>
              </a:rPr>
              <a:t>Synthesis of the methodological bases in ideology and practical basis of information security, cyber security in the process of real time. Possible application of methodologies of matrix identification, identifying the existing and/or emerging legal and illegal separatist movements with an aggressive </a:t>
            </a:r>
            <a:r>
              <a:rPr lang="en-US" b="1" dirty="0" smtClean="0">
                <a:solidFill>
                  <a:schemeClr val="accent1">
                    <a:lumMod val="50000"/>
                  </a:schemeClr>
                </a:solidFill>
                <a:latin typeface="Sylfaen" pitchFamily="18" charset="0"/>
              </a:rPr>
              <a:t>content</a:t>
            </a:r>
            <a:endParaRPr lang="ru-RU" b="1" dirty="0">
              <a:solidFill>
                <a:schemeClr val="accent1">
                  <a:lumMod val="50000"/>
                </a:schemeClr>
              </a:solidFill>
              <a:latin typeface="Sylfaen" pitchFamily="18" charset="0"/>
            </a:endParaRPr>
          </a:p>
        </p:txBody>
      </p:sp>
      <p:sp>
        <p:nvSpPr>
          <p:cNvPr id="10" name="TextBox 9"/>
          <p:cNvSpPr txBox="1"/>
          <p:nvPr/>
        </p:nvSpPr>
        <p:spPr>
          <a:xfrm>
            <a:off x="357158" y="5715016"/>
            <a:ext cx="2143140" cy="923330"/>
          </a:xfrm>
          <a:prstGeom prst="rect">
            <a:avLst/>
          </a:prstGeom>
          <a:noFill/>
        </p:spPr>
        <p:txBody>
          <a:bodyPr wrap="square" rtlCol="0">
            <a:spAutoFit/>
          </a:bodyPr>
          <a:lstStyle/>
          <a:p>
            <a:pPr algn="ctr"/>
            <a:r>
              <a:rPr lang="en-US" b="1" dirty="0" smtClean="0">
                <a:solidFill>
                  <a:schemeClr val="accent2"/>
                </a:solidFill>
                <a:effectLst>
                  <a:outerShdw blurRad="38100" dist="38100" dir="2700000" algn="tl">
                    <a:srgbClr val="000000">
                      <a:alpha val="43137"/>
                    </a:srgbClr>
                  </a:outerShdw>
                </a:effectLst>
                <a:latin typeface="Sylfaen" pitchFamily="18" charset="0"/>
              </a:rPr>
              <a:t>Innovative character of the project idea </a:t>
            </a:r>
            <a:endParaRPr lang="ru-RU" b="1" dirty="0">
              <a:solidFill>
                <a:schemeClr val="accent2"/>
              </a:solidFill>
              <a:effectLst>
                <a:outerShdw blurRad="38100" dist="38100" dir="2700000" algn="tl">
                  <a:srgbClr val="000000">
                    <a:alpha val="43137"/>
                  </a:srgbClr>
                </a:outerShdw>
              </a:effectLst>
              <a:latin typeface="Sylfaen" pitchFamily="18" charset="0"/>
            </a:endParaRPr>
          </a:p>
        </p:txBody>
      </p:sp>
      <p:pic>
        <p:nvPicPr>
          <p:cNvPr id="8" name="Picture 2"/>
          <p:cNvPicPr>
            <a:picLocks noChangeAspect="1" noChangeArrowheads="1"/>
          </p:cNvPicPr>
          <p:nvPr/>
        </p:nvPicPr>
        <p:blipFill>
          <a:blip r:embed="rId8" cstate="print"/>
          <a:srcRect l="7686" t="21484" r="48939" b="62891"/>
          <a:stretch>
            <a:fillRect/>
          </a:stretch>
        </p:blipFill>
        <p:spPr bwMode="auto">
          <a:xfrm>
            <a:off x="5429256" y="285728"/>
            <a:ext cx="3527227" cy="7143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636"/>
            <a:ext cx="2714644" cy="646331"/>
          </a:xfrm>
          <a:prstGeom prst="rect">
            <a:avLst/>
          </a:prstGeom>
          <a:noFill/>
        </p:spPr>
        <p:txBody>
          <a:bodyPr wrap="square" rtlCol="0">
            <a:spAutoFit/>
          </a:bodyPr>
          <a:lstStyle/>
          <a:p>
            <a:pPr algn="ctr"/>
            <a:r>
              <a:rPr lang="ru-RU" b="1" dirty="0" err="1" smtClean="0">
                <a:solidFill>
                  <a:schemeClr val="bg1">
                    <a:lumMod val="65000"/>
                  </a:schemeClr>
                </a:solidFill>
                <a:latin typeface="Sylfaen" pitchFamily="18" charset="0"/>
              </a:rPr>
              <a:t>Partners</a:t>
            </a:r>
            <a:r>
              <a:rPr lang="ru-RU" b="1" dirty="0" smtClean="0">
                <a:solidFill>
                  <a:schemeClr val="bg1">
                    <a:lumMod val="65000"/>
                  </a:schemeClr>
                </a:solidFill>
                <a:latin typeface="Sylfaen" pitchFamily="18" charset="0"/>
              </a:rPr>
              <a:t> </a:t>
            </a:r>
            <a:r>
              <a:rPr lang="ru-RU" b="1" dirty="0" err="1" smtClean="0">
                <a:solidFill>
                  <a:schemeClr val="bg1">
                    <a:lumMod val="65000"/>
                  </a:schemeClr>
                </a:solidFill>
                <a:latin typeface="Sylfaen" pitchFamily="18" charset="0"/>
              </a:rPr>
              <a:t>requested</a:t>
            </a:r>
            <a:r>
              <a:rPr lang="en-US" b="1" dirty="0" smtClean="0">
                <a:solidFill>
                  <a:schemeClr val="bg1">
                    <a:lumMod val="65000"/>
                  </a:schemeClr>
                </a:solidFill>
                <a:latin typeface="Sylfaen" pitchFamily="18" charset="0"/>
              </a:rPr>
              <a:t>:</a:t>
            </a:r>
            <a:endParaRPr lang="ru-RU" b="1" dirty="0" smtClean="0">
              <a:solidFill>
                <a:schemeClr val="bg1">
                  <a:lumMod val="65000"/>
                </a:schemeClr>
              </a:solidFill>
              <a:latin typeface="Sylfaen" pitchFamily="18" charset="0"/>
            </a:endParaRPr>
          </a:p>
          <a:p>
            <a:pPr algn="ctr"/>
            <a:r>
              <a:rPr lang="en-US" b="1" dirty="0" smtClean="0">
                <a:solidFill>
                  <a:schemeClr val="accent1">
                    <a:lumMod val="50000"/>
                  </a:schemeClr>
                </a:solidFill>
                <a:latin typeface="Sylfaen" pitchFamily="18" charset="0"/>
              </a:rPr>
              <a:t>3 </a:t>
            </a:r>
            <a:r>
              <a:rPr lang="en-US" b="1" dirty="0" smtClean="0">
                <a:solidFill>
                  <a:schemeClr val="accent1">
                    <a:lumMod val="50000"/>
                  </a:schemeClr>
                </a:solidFill>
                <a:latin typeface="Sylfaen" pitchFamily="18" charset="0"/>
              </a:rPr>
              <a:t>European partners</a:t>
            </a:r>
            <a:endParaRPr lang="ru-RU" b="1" dirty="0">
              <a:solidFill>
                <a:schemeClr val="accent1">
                  <a:lumMod val="50000"/>
                </a:schemeClr>
              </a:solidFill>
              <a:latin typeface="Sylfaen" pitchFamily="18" charset="0"/>
            </a:endParaRPr>
          </a:p>
        </p:txBody>
      </p:sp>
      <p:pic>
        <p:nvPicPr>
          <p:cNvPr id="18434" name="Picture 2" descr="http://www.laffa.kz/images/Partner.png"/>
          <p:cNvPicPr>
            <a:picLocks noChangeAspect="1" noChangeArrowheads="1"/>
          </p:cNvPicPr>
          <p:nvPr/>
        </p:nvPicPr>
        <p:blipFill>
          <a:blip r:embed="rId2" cstate="print"/>
          <a:srcRect/>
          <a:stretch>
            <a:fillRect/>
          </a:stretch>
        </p:blipFill>
        <p:spPr bwMode="auto">
          <a:xfrm>
            <a:off x="714348" y="2857496"/>
            <a:ext cx="2143140" cy="2058320"/>
          </a:xfrm>
          <a:prstGeom prst="rect">
            <a:avLst/>
          </a:prstGeom>
          <a:ln>
            <a:noFill/>
          </a:ln>
          <a:effectLst>
            <a:outerShdw blurRad="292100" dist="139700" dir="2700000" algn="tl" rotWithShape="0">
              <a:srgbClr val="333333">
                <a:alpha val="65000"/>
              </a:srgbClr>
            </a:outerShdw>
          </a:effectLst>
        </p:spPr>
      </p:pic>
      <p:pic>
        <p:nvPicPr>
          <p:cNvPr id="18436" name="Picture 4" descr="http://assalam.ru/sites/default/files/img/story/%E2%84%96%2024%20(469)%2015%20%D0%B4%D0%B5%D0%BA%D0%B0%D0%B1%D1%80%D1%8F%202014%20%D0%B3%D0%BE%D0%B4%D0%B0/voprosi_otveti002.jpg"/>
          <p:cNvPicPr>
            <a:picLocks noChangeAspect="1" noChangeArrowheads="1"/>
          </p:cNvPicPr>
          <p:nvPr/>
        </p:nvPicPr>
        <p:blipFill>
          <a:blip r:embed="rId3" cstate="print"/>
          <a:srcRect l="14133" r="15199"/>
          <a:stretch>
            <a:fillRect/>
          </a:stretch>
        </p:blipFill>
        <p:spPr bwMode="auto">
          <a:xfrm>
            <a:off x="3500430" y="214290"/>
            <a:ext cx="2143140" cy="2143116"/>
          </a:xfrm>
          <a:prstGeom prst="rect">
            <a:avLst/>
          </a:prstGeom>
          <a:ln>
            <a:noFill/>
          </a:ln>
          <a:effectLst>
            <a:outerShdw blurRad="292100" dist="139700" dir="2700000" algn="tl" rotWithShape="0">
              <a:srgbClr val="333333">
                <a:alpha val="65000"/>
              </a:srgbClr>
            </a:outerShdw>
          </a:effectLst>
        </p:spPr>
      </p:pic>
      <p:pic>
        <p:nvPicPr>
          <p:cNvPr id="18438" name="Picture 6" descr="http://is4.mzstatic.com/image/thumb/Purple1/v4/db/53/15/db531531-2c3c-fe64-beb7-385a80fca356/source/1024x1024sr.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643306" y="2928934"/>
            <a:ext cx="1857388" cy="1857388"/>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3143240" y="5072074"/>
            <a:ext cx="3000396" cy="923330"/>
          </a:xfrm>
          <a:prstGeom prst="rect">
            <a:avLst/>
          </a:prstGeom>
        </p:spPr>
        <p:txBody>
          <a:bodyPr wrap="square">
            <a:spAutoFit/>
          </a:bodyPr>
          <a:lstStyle/>
          <a:p>
            <a:pPr algn="ctr"/>
            <a:r>
              <a:rPr lang="en-US" b="1" dirty="0" smtClean="0">
                <a:solidFill>
                  <a:schemeClr val="bg1">
                    <a:lumMod val="65000"/>
                  </a:schemeClr>
                </a:solidFill>
                <a:latin typeface="Sylfaen" pitchFamily="18" charset="0"/>
              </a:rPr>
              <a:t>Estimated Total </a:t>
            </a:r>
            <a:r>
              <a:rPr lang="en-US" b="1" dirty="0" smtClean="0">
                <a:solidFill>
                  <a:schemeClr val="bg1">
                    <a:lumMod val="65000"/>
                  </a:schemeClr>
                </a:solidFill>
                <a:latin typeface="Sylfaen" pitchFamily="18" charset="0"/>
              </a:rPr>
              <a:t>Budget</a:t>
            </a:r>
            <a:r>
              <a:rPr lang="ru-RU" b="1" dirty="0" smtClean="0">
                <a:solidFill>
                  <a:schemeClr val="bg1">
                    <a:lumMod val="65000"/>
                  </a:schemeClr>
                </a:solidFill>
                <a:latin typeface="Sylfaen" pitchFamily="18" charset="0"/>
              </a:rPr>
              <a:t>:</a:t>
            </a:r>
            <a:endParaRPr lang="ru-RU" b="1" dirty="0" smtClean="0">
              <a:solidFill>
                <a:schemeClr val="bg1">
                  <a:lumMod val="65000"/>
                </a:schemeClr>
              </a:solidFill>
              <a:latin typeface="Sylfaen" pitchFamily="18" charset="0"/>
            </a:endParaRPr>
          </a:p>
          <a:p>
            <a:pPr algn="ctr"/>
            <a:r>
              <a:rPr lang="ru-RU" b="1" dirty="0" smtClean="0">
                <a:solidFill>
                  <a:schemeClr val="accent1">
                    <a:lumMod val="50000"/>
                  </a:schemeClr>
                </a:solidFill>
                <a:latin typeface="Sylfaen" pitchFamily="18" charset="0"/>
              </a:rPr>
              <a:t>300</a:t>
            </a:r>
            <a:r>
              <a:rPr lang="ru-RU" b="1" dirty="0">
                <a:solidFill>
                  <a:schemeClr val="accent1">
                    <a:lumMod val="50000"/>
                  </a:schemeClr>
                </a:solidFill>
                <a:latin typeface="Sylfaen" pitchFamily="18" charset="0"/>
              </a:rPr>
              <a:t> 000 </a:t>
            </a:r>
            <a:r>
              <a:rPr lang="en-US" b="1" dirty="0" smtClean="0">
                <a:solidFill>
                  <a:schemeClr val="accent1">
                    <a:lumMod val="50000"/>
                  </a:schemeClr>
                </a:solidFill>
                <a:latin typeface="Sylfaen" pitchFamily="18" charset="0"/>
              </a:rPr>
              <a:t> EUR</a:t>
            </a:r>
            <a:r>
              <a:rPr lang="ru-RU" b="1" dirty="0" smtClean="0">
                <a:solidFill>
                  <a:schemeClr val="accent1">
                    <a:lumMod val="50000"/>
                  </a:schemeClr>
                </a:solidFill>
                <a:latin typeface="Sylfaen" pitchFamily="18" charset="0"/>
              </a:rPr>
              <a:t> </a:t>
            </a:r>
            <a:r>
              <a:rPr lang="ru-RU" b="1" dirty="0" smtClean="0">
                <a:solidFill>
                  <a:schemeClr val="accent1">
                    <a:lumMod val="50000"/>
                  </a:schemeClr>
                </a:solidFill>
                <a:latin typeface="Sylfaen" pitchFamily="18" charset="0"/>
              </a:rPr>
              <a:t> </a:t>
            </a:r>
            <a:r>
              <a:rPr lang="en-US" b="1" dirty="0" smtClean="0">
                <a:solidFill>
                  <a:schemeClr val="accent1">
                    <a:lumMod val="50000"/>
                  </a:schemeClr>
                </a:solidFill>
                <a:latin typeface="Sylfaen" pitchFamily="18" charset="0"/>
              </a:rPr>
              <a:t>per year for </a:t>
            </a:r>
            <a:r>
              <a:rPr lang="en-US" b="1" dirty="0" smtClean="0">
                <a:solidFill>
                  <a:schemeClr val="accent1">
                    <a:lumMod val="50000"/>
                  </a:schemeClr>
                </a:solidFill>
                <a:latin typeface="Sylfaen" pitchFamily="18" charset="0"/>
              </a:rPr>
              <a:t>K</a:t>
            </a:r>
            <a:r>
              <a:rPr lang="en-US" b="1" dirty="0" smtClean="0">
                <a:solidFill>
                  <a:schemeClr val="accent1">
                    <a:lumMod val="50000"/>
                  </a:schemeClr>
                </a:solidFill>
                <a:latin typeface="Sylfaen" pitchFamily="18" charset="0"/>
              </a:rPr>
              <a:t>azakhstani side</a:t>
            </a:r>
            <a:endParaRPr lang="ru-RU" b="1" dirty="0">
              <a:solidFill>
                <a:schemeClr val="accent1">
                  <a:lumMod val="50000"/>
                </a:schemeClr>
              </a:solidFill>
              <a:latin typeface="Sylfaen" pitchFamily="18" charset="0"/>
            </a:endParaRPr>
          </a:p>
        </p:txBody>
      </p:sp>
      <p:sp>
        <p:nvSpPr>
          <p:cNvPr id="8" name="Прямоугольник 7"/>
          <p:cNvSpPr/>
          <p:nvPr/>
        </p:nvSpPr>
        <p:spPr>
          <a:xfrm>
            <a:off x="6015634" y="5072074"/>
            <a:ext cx="3009157" cy="1200329"/>
          </a:xfrm>
          <a:prstGeom prst="rect">
            <a:avLst/>
          </a:prstGeom>
        </p:spPr>
        <p:txBody>
          <a:bodyPr wrap="none">
            <a:spAutoFit/>
          </a:bodyPr>
          <a:lstStyle/>
          <a:p>
            <a:pPr algn="ctr"/>
            <a:r>
              <a:rPr lang="ru-RU" b="1" dirty="0" err="1" smtClean="0">
                <a:solidFill>
                  <a:schemeClr val="bg1">
                    <a:lumMod val="65000"/>
                  </a:schemeClr>
                </a:solidFill>
                <a:latin typeface="Sylfaen" pitchFamily="18" charset="0"/>
              </a:rPr>
              <a:t>Estimated</a:t>
            </a:r>
            <a:r>
              <a:rPr lang="ru-RU" b="1" dirty="0" smtClean="0">
                <a:solidFill>
                  <a:schemeClr val="bg1">
                    <a:lumMod val="65000"/>
                  </a:schemeClr>
                </a:solidFill>
                <a:latin typeface="Sylfaen" pitchFamily="18" charset="0"/>
              </a:rPr>
              <a:t> </a:t>
            </a:r>
            <a:r>
              <a:rPr lang="ru-RU" b="1" dirty="0" err="1" smtClean="0">
                <a:solidFill>
                  <a:schemeClr val="bg1">
                    <a:lumMod val="65000"/>
                  </a:schemeClr>
                </a:solidFill>
                <a:latin typeface="Sylfaen" pitchFamily="18" charset="0"/>
              </a:rPr>
              <a:t>duration</a:t>
            </a:r>
            <a:r>
              <a:rPr lang="ru-RU" b="1" dirty="0" smtClean="0">
                <a:solidFill>
                  <a:schemeClr val="bg1">
                    <a:lumMod val="65000"/>
                  </a:schemeClr>
                </a:solidFill>
                <a:latin typeface="Sylfaen" pitchFamily="18" charset="0"/>
              </a:rPr>
              <a:t>:</a:t>
            </a:r>
          </a:p>
          <a:p>
            <a:pPr algn="ctr"/>
            <a:r>
              <a:rPr lang="en-US" b="1" dirty="0" smtClean="0">
                <a:solidFill>
                  <a:schemeClr val="accent1">
                    <a:lumMod val="50000"/>
                  </a:schemeClr>
                </a:solidFill>
                <a:latin typeface="Sylfaen" pitchFamily="18" charset="0"/>
              </a:rPr>
              <a:t>from 12 to 24 months </a:t>
            </a:r>
          </a:p>
          <a:p>
            <a:pPr algn="ctr"/>
            <a:r>
              <a:rPr lang="en-US" b="1" dirty="0" smtClean="0">
                <a:solidFill>
                  <a:schemeClr val="accent1">
                    <a:lumMod val="50000"/>
                  </a:schemeClr>
                </a:solidFill>
                <a:latin typeface="Sylfaen" pitchFamily="18" charset="0"/>
              </a:rPr>
              <a:t>depending on the agreement </a:t>
            </a:r>
          </a:p>
          <a:p>
            <a:pPr algn="ctr"/>
            <a:r>
              <a:rPr lang="en-US" b="1" dirty="0" smtClean="0">
                <a:solidFill>
                  <a:schemeClr val="accent1">
                    <a:lumMod val="50000"/>
                  </a:schemeClr>
                </a:solidFill>
                <a:latin typeface="Sylfaen" pitchFamily="18" charset="0"/>
              </a:rPr>
              <a:t>among the partners </a:t>
            </a:r>
          </a:p>
        </p:txBody>
      </p:sp>
      <p:pic>
        <p:nvPicPr>
          <p:cNvPr id="18440" name="Picture 8" descr="https://encrypted-tbn0.gstatic.com/images?q=tbn:ANd9GcTriZijF5_iGKNq5QW-w8XBg_XoQntLqzx2Ik5gn1cJ9yqJp-20"/>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286512" y="2928934"/>
            <a:ext cx="2466975" cy="1928826"/>
          </a:xfrm>
          <a:prstGeom prst="rect">
            <a:avLst/>
          </a:prstGeom>
          <a:ln>
            <a:noFill/>
          </a:ln>
          <a:effectLst>
            <a:outerShdw blurRad="292100" dist="139700" dir="2700000" algn="tl" rotWithShape="0">
              <a:srgbClr val="333333">
                <a:alpha val="65000"/>
              </a:srgbClr>
            </a:outerShdw>
          </a:effectLst>
        </p:spPr>
      </p:pic>
      <p:sp>
        <p:nvSpPr>
          <p:cNvPr id="10" name="Стрелка вниз 9"/>
          <p:cNvSpPr/>
          <p:nvPr/>
        </p:nvSpPr>
        <p:spPr>
          <a:xfrm rot="2628821">
            <a:off x="2259924" y="1576782"/>
            <a:ext cx="722889" cy="1247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rot="18024557">
            <a:off x="6288680" y="1503925"/>
            <a:ext cx="722889" cy="1247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4286248" y="2428868"/>
            <a:ext cx="722889" cy="709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p:cNvPicPr>
            <a:picLocks noChangeAspect="1" noChangeArrowheads="1"/>
          </p:cNvPicPr>
          <p:nvPr/>
        </p:nvPicPr>
        <p:blipFill>
          <a:blip r:embed="rId6" cstate="print"/>
          <a:srcRect l="8565" t="21484" r="48939" b="62891"/>
          <a:stretch>
            <a:fillRect/>
          </a:stretch>
        </p:blipFill>
        <p:spPr bwMode="auto">
          <a:xfrm>
            <a:off x="0" y="214290"/>
            <a:ext cx="3455794" cy="7143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511</Words>
  <Application>Microsoft Office PowerPoint</Application>
  <PresentationFormat>Экран (4:3)</PresentationFormat>
  <Paragraphs>40</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Project idea of  L.N. Gumilyov Eurasian National University</vt:lpstr>
      <vt:lpstr>Слайд 2</vt:lpstr>
      <vt:lpstr>Aim and objectives  of the project</vt:lpstr>
      <vt:lpstr>Слайд 4</vt:lpstr>
      <vt:lpstr>Слайд 5</vt:lpstr>
      <vt:lpstr>Слайд 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33</cp:revision>
  <dcterms:created xsi:type="dcterms:W3CDTF">2015-10-12T07:10:40Z</dcterms:created>
  <dcterms:modified xsi:type="dcterms:W3CDTF">2015-10-13T05:18:47Z</dcterms:modified>
</cp:coreProperties>
</file>