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7" r:id="rId3"/>
    <p:sldId id="262" r:id="rId4"/>
    <p:sldId id="263" r:id="rId5"/>
    <p:sldId id="264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76" d="100"/>
          <a:sy n="76" d="100"/>
        </p:scale>
        <p:origin x="-1296" y="-3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6624"/>
            <a:ext cx="7315200" cy="259502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uk-UA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66530"/>
            <a:ext cx="7315200" cy="114463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7D661-1836-44F7-8FAF-35E8F866ECD3}" type="datetime1">
              <a:rPr lang="en-US" smtClean="0"/>
              <a:pPr/>
              <a:t>13.10.15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Образец текста</a:t>
            </a:r>
          </a:p>
          <a:p>
            <a:pPr lvl="1"/>
            <a:r>
              <a:rPr lang="uk-UA" smtClean="0"/>
              <a:t>Второй уровень</a:t>
            </a:r>
          </a:p>
          <a:p>
            <a:pPr lvl="2"/>
            <a:r>
              <a:rPr lang="uk-UA" smtClean="0"/>
              <a:t>Третий уровень</a:t>
            </a:r>
          </a:p>
          <a:p>
            <a:pPr lvl="3"/>
            <a:r>
              <a:rPr lang="uk-UA" smtClean="0"/>
              <a:t>Четвертый уровень</a:t>
            </a:r>
          </a:p>
          <a:p>
            <a:pPr lvl="4"/>
            <a:r>
              <a:rPr lang="uk-UA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F71CE-B899-4B2B-848D-9F12F0C901B6}" type="datetimeFigureOut">
              <a:rPr lang="en-US" smtClean="0"/>
              <a:t>13.10.15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7606D-E5C4-4C2F-8241-EC2663EF1C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/>
          <a:lstStyle/>
          <a:p>
            <a:r>
              <a:rPr lang="uk-UA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uk-UA" smtClean="0"/>
              <a:t>Образец текста</a:t>
            </a:r>
          </a:p>
          <a:p>
            <a:pPr lvl="1"/>
            <a:r>
              <a:rPr lang="uk-UA" smtClean="0"/>
              <a:t>Второй уровень</a:t>
            </a:r>
          </a:p>
          <a:p>
            <a:pPr lvl="2"/>
            <a:r>
              <a:rPr lang="uk-UA" smtClean="0"/>
              <a:t>Третий уровень</a:t>
            </a:r>
          </a:p>
          <a:p>
            <a:pPr lvl="3"/>
            <a:r>
              <a:rPr lang="uk-UA" smtClean="0"/>
              <a:t>Четвертый уровень</a:t>
            </a:r>
          </a:p>
          <a:p>
            <a:pPr lvl="4"/>
            <a:r>
              <a:rPr lang="uk-UA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CF1CA-F464-4B29-B867-EAF8A9B936E3}" type="datetime1">
              <a:rPr lang="en-US" smtClean="0"/>
              <a:pPr/>
              <a:t>13.10.15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Образец текста</a:t>
            </a:r>
          </a:p>
          <a:p>
            <a:pPr lvl="1"/>
            <a:r>
              <a:rPr lang="uk-UA" smtClean="0"/>
              <a:t>Второй уровень</a:t>
            </a:r>
          </a:p>
          <a:p>
            <a:pPr lvl="2"/>
            <a:r>
              <a:rPr lang="uk-UA" smtClean="0"/>
              <a:t>Третий уровень</a:t>
            </a:r>
          </a:p>
          <a:p>
            <a:pPr lvl="3"/>
            <a:r>
              <a:rPr lang="uk-UA" smtClean="0"/>
              <a:t>Четвертый уровень</a:t>
            </a:r>
          </a:p>
          <a:p>
            <a:pPr lvl="4"/>
            <a:r>
              <a:rPr lang="uk-UA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6B357-51B9-47D2-A71D-0D06CB03185D}" type="datetime1">
              <a:rPr lang="en-US" smtClean="0"/>
              <a:pPr/>
              <a:t>13.10.15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uk-UA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CB827-F132-4DF6-9FB9-4035A4C798EF}" type="datetime1">
              <a:rPr lang="en-US" smtClean="0"/>
              <a:pPr/>
              <a:t>13.10.15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2A601-7D32-4ED7-AD1A-974B6DDBDCDC}" type="datetime1">
              <a:rPr lang="en-US" smtClean="0"/>
              <a:pPr/>
              <a:t>13.10.15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uk-UA" smtClean="0"/>
              <a:t>Образец заголовка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uk-UA" smtClean="0"/>
              <a:t>Образец текста</a:t>
            </a:r>
          </a:p>
          <a:p>
            <a:pPr lvl="1"/>
            <a:r>
              <a:rPr lang="uk-UA" smtClean="0"/>
              <a:t>Второй уровень</a:t>
            </a:r>
          </a:p>
          <a:p>
            <a:pPr lvl="2"/>
            <a:r>
              <a:rPr lang="uk-UA" smtClean="0"/>
              <a:t>Третий уровень</a:t>
            </a:r>
          </a:p>
          <a:p>
            <a:pPr lvl="3"/>
            <a:r>
              <a:rPr lang="uk-UA" smtClean="0"/>
              <a:t>Четвертый уровень</a:t>
            </a:r>
          </a:p>
          <a:p>
            <a:pPr lvl="4"/>
            <a:r>
              <a:rPr lang="uk-UA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0"/>
            <a:ext cx="3566160" cy="3595687"/>
          </a:xfrm>
        </p:spPr>
        <p:txBody>
          <a:bodyPr/>
          <a:lstStyle/>
          <a:p>
            <a:pPr lvl="0"/>
            <a:r>
              <a:rPr lang="uk-UA" smtClean="0"/>
              <a:t>Образец текста</a:t>
            </a:r>
          </a:p>
          <a:p>
            <a:pPr lvl="1"/>
            <a:r>
              <a:rPr lang="uk-UA" smtClean="0"/>
              <a:t>Второй уровень</a:t>
            </a:r>
          </a:p>
          <a:p>
            <a:pPr lvl="2"/>
            <a:r>
              <a:rPr lang="uk-UA" smtClean="0"/>
              <a:t>Третий уровень</a:t>
            </a:r>
          </a:p>
          <a:p>
            <a:pPr lvl="3"/>
            <a:r>
              <a:rPr lang="uk-UA" smtClean="0"/>
              <a:t>Четвертый уровень</a:t>
            </a:r>
          </a:p>
          <a:p>
            <a:pPr lvl="4"/>
            <a:r>
              <a:rPr lang="uk-UA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7B41-4A0C-4639-A132-E5C8F99A4BE8}" type="datetime1">
              <a:rPr lang="en-US" smtClean="0"/>
              <a:pPr/>
              <a:t>13.10.15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uk-UA" smtClean="0"/>
              <a:t>Образец заголовка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/>
          <a:lstStyle/>
          <a:p>
            <a:pPr lvl="0"/>
            <a:r>
              <a:rPr lang="uk-UA" smtClean="0"/>
              <a:t>Образец текста</a:t>
            </a:r>
          </a:p>
          <a:p>
            <a:pPr lvl="1"/>
            <a:r>
              <a:rPr lang="uk-UA" smtClean="0"/>
              <a:t>Второй уровень</a:t>
            </a:r>
          </a:p>
          <a:p>
            <a:pPr lvl="2"/>
            <a:r>
              <a:rPr lang="uk-UA" smtClean="0"/>
              <a:t>Третий уровень</a:t>
            </a:r>
          </a:p>
          <a:p>
            <a:pPr lvl="3"/>
            <a:r>
              <a:rPr lang="uk-UA" smtClean="0"/>
              <a:t>Четвертый уровень</a:t>
            </a:r>
          </a:p>
          <a:p>
            <a:pPr lvl="4"/>
            <a:r>
              <a:rPr lang="uk-UA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/>
          <a:lstStyle/>
          <a:p>
            <a:pPr lvl="0"/>
            <a:r>
              <a:rPr lang="uk-UA" smtClean="0"/>
              <a:t>Образец текста</a:t>
            </a:r>
          </a:p>
          <a:p>
            <a:pPr lvl="1"/>
            <a:r>
              <a:rPr lang="uk-UA" smtClean="0"/>
              <a:t>Второй уровень</a:t>
            </a:r>
          </a:p>
          <a:p>
            <a:pPr lvl="2"/>
            <a:r>
              <a:rPr lang="uk-UA" smtClean="0"/>
              <a:t>Третий уровень</a:t>
            </a:r>
          </a:p>
          <a:p>
            <a:pPr lvl="3"/>
            <a:r>
              <a:rPr lang="uk-UA" smtClean="0"/>
              <a:t>Четвертый уровень</a:t>
            </a:r>
          </a:p>
          <a:p>
            <a:pPr lvl="4"/>
            <a:r>
              <a:rPr lang="uk-UA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967FD-6084-4075-993E-77EC8038773F}" type="datetime1">
              <a:rPr lang="en-US" smtClean="0"/>
              <a:pPr/>
              <a:t>13.10.15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88B47-74BA-4873-ADAE-EB0120124E83}" type="datetime1">
              <a:rPr lang="en-US" smtClean="0"/>
              <a:pPr/>
              <a:t>13.10.15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uk-UA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Образец текста</a:t>
            </a:r>
          </a:p>
          <a:p>
            <a:pPr lvl="1"/>
            <a:r>
              <a:rPr lang="uk-UA" smtClean="0"/>
              <a:t>Второй уровень</a:t>
            </a:r>
          </a:p>
          <a:p>
            <a:pPr lvl="2"/>
            <a:r>
              <a:rPr lang="uk-UA" smtClean="0"/>
              <a:t>Третий уровень</a:t>
            </a:r>
          </a:p>
          <a:p>
            <a:pPr lvl="3"/>
            <a:r>
              <a:rPr lang="uk-UA" smtClean="0"/>
              <a:t>Четвертый уровень</a:t>
            </a:r>
          </a:p>
          <a:p>
            <a:pPr lvl="4"/>
            <a:r>
              <a:rPr lang="uk-UA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F52C1-9A39-494C-9977-BBEFAB872C1F}" type="datetime1">
              <a:rPr lang="en-US" smtClean="0"/>
              <a:pPr/>
              <a:t>13.10.15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uk-UA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 smtClean="0"/>
              <a:t>Чтобы добавить рисунок, перетащите его на заполнитель или щелкните значок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EACE2-EA00-4376-9A66-47ABB8B02CF5}" type="datetime1">
              <a:rPr lang="en-US" smtClean="0"/>
              <a:pPr/>
              <a:t>13.10.15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uk-UA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69833"/>
            <a:ext cx="73152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Образец текста</a:t>
            </a:r>
          </a:p>
          <a:p>
            <a:pPr lvl="1"/>
            <a:r>
              <a:rPr lang="uk-UA" smtClean="0"/>
              <a:t>Второй уровень</a:t>
            </a:r>
          </a:p>
          <a:p>
            <a:pPr lvl="2"/>
            <a:r>
              <a:rPr lang="uk-UA" smtClean="0"/>
              <a:t>Третий уровень</a:t>
            </a:r>
          </a:p>
          <a:p>
            <a:pPr lvl="3"/>
            <a:r>
              <a:rPr lang="uk-UA" smtClean="0"/>
              <a:t>Четвертый уровень</a:t>
            </a:r>
          </a:p>
          <a:p>
            <a:pPr lvl="4"/>
            <a:r>
              <a:rPr lang="uk-UA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DA47DADC-55EA-4839-91C8-5BCC0EC06F5C}" type="datetime1">
              <a:rPr lang="en-US" smtClean="0"/>
              <a:pPr/>
              <a:t>13.10.15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2" r:id="rId10"/>
    <p:sldLayoutId id="21474836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ctrTitle"/>
          </p:nvPr>
        </p:nvSpPr>
        <p:spPr>
          <a:xfrm>
            <a:off x="914400" y="899628"/>
            <a:ext cx="7315200" cy="4212022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/>
              <a:t>Economic Competence for Educational Leaders: Curriculum Development  and Implementation Practice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814176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914400" y="642841"/>
            <a:ext cx="7315200" cy="1154097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/>
              <a:t>Organization </a:t>
            </a:r>
            <a:r>
              <a:rPr lang="en-US" b="1" dirty="0"/>
              <a:t>name </a:t>
            </a:r>
            <a:r>
              <a:rPr lang="en-US" b="1" dirty="0" smtClean="0"/>
              <a:t> 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340286"/>
            <a:ext cx="6050071" cy="2492678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uk-UA" sz="2400" b="1" dirty="0" smtClean="0"/>
          </a:p>
          <a:p>
            <a:pPr marL="45720" indent="0" algn="ctr">
              <a:buNone/>
            </a:pPr>
            <a:endParaRPr lang="uk-UA" sz="2800" b="1" dirty="0" smtClean="0"/>
          </a:p>
          <a:p>
            <a:pPr marL="45720" indent="0" algn="ctr">
              <a:buNone/>
            </a:pPr>
            <a:r>
              <a:rPr lang="en-US" sz="2800" b="1" dirty="0" smtClean="0"/>
              <a:t>LUTSK NATIONAL TECHNICAL UNIVERSITY, LNTU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2833" y="2743201"/>
            <a:ext cx="4171167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189327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826719"/>
            <a:ext cx="7315200" cy="1453018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/>
              <a:t>PERSPECTIVE PROJECT SPONSORS </a:t>
            </a:r>
            <a:endParaRPr lang="uk-UA" b="1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Erasmus +</a:t>
            </a:r>
          </a:p>
          <a:p>
            <a:r>
              <a:rPr lang="en-GB" sz="2800" dirty="0"/>
              <a:t>GO </a:t>
            </a:r>
            <a:r>
              <a:rPr lang="en-GB" sz="2800" dirty="0" smtClean="0"/>
              <a:t>GLOBAL</a:t>
            </a:r>
          </a:p>
          <a:p>
            <a:r>
              <a:rPr lang="en-GB" sz="2800" dirty="0" smtClean="0"/>
              <a:t>British Council</a:t>
            </a:r>
            <a:endParaRPr lang="uk-UA" sz="28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5386" y="2417523"/>
            <a:ext cx="5235880" cy="17912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34" y="4613622"/>
            <a:ext cx="7620000" cy="2219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756459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3259"/>
            <a:ext cx="7315200" cy="948816"/>
          </a:xfrm>
        </p:spPr>
        <p:txBody>
          <a:bodyPr>
            <a:normAutofit/>
          </a:bodyPr>
          <a:lstStyle/>
          <a:p>
            <a:pPr algn="ctr"/>
            <a:r>
              <a:rPr lang="en-US" sz="4400" dirty="0" smtClean="0"/>
              <a:t>Project Goal</a:t>
            </a:r>
            <a:endParaRPr lang="uk-UA" sz="4400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814192" y="1628384"/>
            <a:ext cx="7979078" cy="4680976"/>
          </a:xfrm>
        </p:spPr>
        <p:txBody>
          <a:bodyPr>
            <a:normAutofit/>
          </a:bodyPr>
          <a:lstStyle/>
          <a:p>
            <a:pPr marL="45720" indent="0" algn="just">
              <a:buNone/>
            </a:pPr>
            <a:r>
              <a:rPr lang="en-US" sz="3200" dirty="0" smtClean="0"/>
              <a:t>to </a:t>
            </a:r>
            <a:r>
              <a:rPr lang="en-US" sz="3200" dirty="0"/>
              <a:t>improve the quality of </a:t>
            </a:r>
            <a:r>
              <a:rPr lang="en-US" sz="3200" dirty="0" smtClean="0"/>
              <a:t>management in educational institutions of Ukraine in context of institutional autonomy which enables them to integrate </a:t>
            </a:r>
            <a:r>
              <a:rPr lang="en-US" sz="3200" dirty="0"/>
              <a:t>into European educational </a:t>
            </a:r>
            <a:r>
              <a:rPr lang="en-US" sz="3200" dirty="0" smtClean="0"/>
              <a:t>space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154353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37754"/>
            <a:ext cx="7315200" cy="910386"/>
          </a:xfrm>
        </p:spPr>
        <p:txBody>
          <a:bodyPr/>
          <a:lstStyle/>
          <a:p>
            <a:pPr algn="ctr"/>
            <a:r>
              <a:rPr lang="en-US" dirty="0" smtClean="0"/>
              <a:t>Main tasks</a:t>
            </a:r>
            <a:r>
              <a:rPr lang="en-US" dirty="0" smtClean="0"/>
              <a:t>: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38411" y="1052187"/>
            <a:ext cx="8079288" cy="5257174"/>
          </a:xfrm>
        </p:spPr>
        <p:txBody>
          <a:bodyPr>
            <a:normAutofit/>
          </a:bodyPr>
          <a:lstStyle/>
          <a:p>
            <a:r>
              <a:rPr lang="en-US" dirty="0" smtClean="0"/>
              <a:t>to </a:t>
            </a:r>
            <a:r>
              <a:rPr lang="en-US" dirty="0"/>
              <a:t>elaborate standards and mechanisms of economic competence training for efficiency of educational </a:t>
            </a:r>
            <a:r>
              <a:rPr lang="en-US" dirty="0" smtClean="0"/>
              <a:t>leaders through active </a:t>
            </a:r>
            <a:r>
              <a:rPr lang="en-US" dirty="0"/>
              <a:t>communication with European </a:t>
            </a:r>
            <a:r>
              <a:rPr lang="en-US" dirty="0" smtClean="0"/>
              <a:t>colleagues</a:t>
            </a:r>
            <a:r>
              <a:rPr lang="en-US" dirty="0" smtClean="0"/>
              <a:t>;</a:t>
            </a:r>
            <a:endParaRPr lang="en-US" dirty="0" smtClean="0"/>
          </a:p>
          <a:p>
            <a:r>
              <a:rPr lang="en-US" dirty="0" smtClean="0"/>
              <a:t>to </a:t>
            </a:r>
            <a:r>
              <a:rPr lang="en-US" dirty="0"/>
              <a:t>develop the structure and content of </a:t>
            </a:r>
            <a:r>
              <a:rPr lang="en-US" dirty="0" smtClean="0"/>
              <a:t> curriculum for training economic competence, </a:t>
            </a:r>
            <a:r>
              <a:rPr lang="en-US" dirty="0"/>
              <a:t>based on </a:t>
            </a:r>
            <a:r>
              <a:rPr lang="en-US" dirty="0" smtClean="0"/>
              <a:t>the best </a:t>
            </a:r>
            <a:r>
              <a:rPr lang="en-US" dirty="0"/>
              <a:t>world practices</a:t>
            </a:r>
            <a:r>
              <a:rPr lang="en-US" dirty="0" smtClean="0"/>
              <a:t>;</a:t>
            </a:r>
            <a:endParaRPr lang="en-US" dirty="0" smtClean="0"/>
          </a:p>
          <a:p>
            <a:r>
              <a:rPr lang="en-US" dirty="0"/>
              <a:t>t</a:t>
            </a:r>
            <a:r>
              <a:rPr lang="en-US" dirty="0" smtClean="0"/>
              <a:t>o provide coaching for summer school trainers </a:t>
            </a:r>
            <a:r>
              <a:rPr lang="en-US" dirty="0"/>
              <a:t>by </a:t>
            </a:r>
            <a:r>
              <a:rPr lang="en-US" dirty="0" smtClean="0"/>
              <a:t>European experts </a:t>
            </a:r>
          </a:p>
          <a:p>
            <a:r>
              <a:rPr lang="en-US" dirty="0" smtClean="0"/>
              <a:t>to </a:t>
            </a:r>
            <a:r>
              <a:rPr lang="en-US" dirty="0"/>
              <a:t>organize the regional </a:t>
            </a:r>
            <a:r>
              <a:rPr lang="en-US" dirty="0" smtClean="0"/>
              <a:t>summer (winter) school “Economic literacy” for educational leaders to implement curriculum attainments</a:t>
            </a:r>
          </a:p>
          <a:p>
            <a:r>
              <a:rPr lang="en-US" dirty="0" smtClean="0"/>
              <a:t>to </a:t>
            </a:r>
            <a:r>
              <a:rPr lang="en-US" dirty="0"/>
              <a:t>introduce international educational electronic platform for exchange and dissemination of innovative pedagogical methods and teaching materials in higher education</a:t>
            </a:r>
            <a:r>
              <a:rPr lang="en-US" dirty="0" smtClean="0"/>
              <a:t>;</a:t>
            </a:r>
            <a:endParaRPr lang="en-US" dirty="0" smtClean="0"/>
          </a:p>
          <a:p>
            <a:r>
              <a:rPr lang="en-US" dirty="0" smtClean="0"/>
              <a:t>to </a:t>
            </a:r>
            <a:r>
              <a:rPr lang="en-US" dirty="0"/>
              <a:t>form </a:t>
            </a:r>
            <a:r>
              <a:rPr lang="en-US" dirty="0" smtClean="0"/>
              <a:t>educational leaders </a:t>
            </a:r>
            <a:r>
              <a:rPr lang="en-US" dirty="0"/>
              <a:t>motivation to continuous development of </a:t>
            </a:r>
            <a:r>
              <a:rPr lang="en-US" dirty="0" smtClean="0"/>
              <a:t>their  </a:t>
            </a:r>
            <a:r>
              <a:rPr lang="en-US" dirty="0"/>
              <a:t>economic competence and managerial </a:t>
            </a:r>
            <a:r>
              <a:rPr lang="en-US" dirty="0" err="1" smtClean="0"/>
              <a:t>professionalizm</a:t>
            </a:r>
            <a:r>
              <a:rPr lang="en-US" dirty="0" smtClean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260083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51353" y="964504"/>
            <a:ext cx="8141917" cy="4147145"/>
          </a:xfrm>
        </p:spPr>
        <p:txBody>
          <a:bodyPr>
            <a:normAutofit/>
          </a:bodyPr>
          <a:lstStyle/>
          <a:p>
            <a:r>
              <a:rPr lang="en-US" dirty="0" smtClean="0"/>
              <a:t>Thank you for </a:t>
            </a:r>
            <a:br>
              <a:rPr lang="en-US" dirty="0" smtClean="0"/>
            </a:br>
            <a:r>
              <a:rPr lang="en-US" dirty="0"/>
              <a:t>	</a:t>
            </a:r>
            <a:r>
              <a:rPr lang="en-US" dirty="0" smtClean="0"/>
              <a:t>			your attention!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Welcome to collaboration!</a:t>
            </a:r>
            <a:br>
              <a:rPr lang="en-US" dirty="0" smtClean="0"/>
            </a:br>
            <a:endParaRPr lang="uk-UA" dirty="0"/>
          </a:p>
        </p:txBody>
      </p:sp>
      <p:sp>
        <p:nvSpPr>
          <p:cNvPr id="5" name="Підзаголовок 4"/>
          <p:cNvSpPr>
            <a:spLocks noGrp="1"/>
          </p:cNvSpPr>
          <p:nvPr>
            <p:ph type="subTitle" idx="1"/>
          </p:nvPr>
        </p:nvSpPr>
        <p:spPr>
          <a:xfrm>
            <a:off x="651353" y="5166530"/>
            <a:ext cx="8229600" cy="1144632"/>
          </a:xfrm>
        </p:spPr>
        <p:txBody>
          <a:bodyPr/>
          <a:lstStyle/>
          <a:p>
            <a:r>
              <a:rPr lang="en-US" dirty="0" err="1" smtClean="0"/>
              <a:t>Valentyna</a:t>
            </a:r>
            <a:r>
              <a:rPr lang="en-US" dirty="0" smtClean="0"/>
              <a:t> </a:t>
            </a:r>
            <a:r>
              <a:rPr lang="en-US" dirty="0" err="1" smtClean="0"/>
              <a:t>Halushchak</a:t>
            </a:r>
            <a:r>
              <a:rPr lang="en-US" dirty="0" smtClean="0"/>
              <a:t> – vice-rector for International 		Relations Lutsk National Technical University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9709743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ерспектива">
  <a:themeElements>
    <a:clrScheme name="Perspective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erspec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Перспектива.thmx</Template>
  <TotalTime>298</TotalTime>
  <Words>177</Words>
  <Application>Microsoft Macintosh PowerPoint</Application>
  <PresentationFormat>Экран (4:3)</PresentationFormat>
  <Paragraphs>20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Перспектива</vt:lpstr>
      <vt:lpstr>Economic Competence for Educational Leaders: Curriculum Development  and Implementation Practice </vt:lpstr>
      <vt:lpstr>Organization name   </vt:lpstr>
      <vt:lpstr>PERSPECTIVE PROJECT SPONSORS </vt:lpstr>
      <vt:lpstr>Project Goal</vt:lpstr>
      <vt:lpstr>Main tasks:</vt:lpstr>
      <vt:lpstr>Thank you for      your attention!  Welcome to collaboration!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Pedagogical development of university staff: implementation of modern teaching and learning practices in engineering education</dc:title>
  <dc:creator>mac</dc:creator>
  <cp:lastModifiedBy>mac</cp:lastModifiedBy>
  <cp:revision>23</cp:revision>
  <dcterms:created xsi:type="dcterms:W3CDTF">2015-10-13T09:30:15Z</dcterms:created>
  <dcterms:modified xsi:type="dcterms:W3CDTF">2015-10-13T20:04:28Z</dcterms:modified>
</cp:coreProperties>
</file>