
<file path=[Content_Types].xml><?xml version="1.0" encoding="utf-8"?>
<Types xmlns="http://schemas.openxmlformats.org/package/2006/content-types">
  <Default ContentType="image/jpeg" Extension="jfif"/>
  <Default ContentType="image/jpeg" Extension="jpeg"/>
  <Default ContentType="image/jpeg" Extension="jpg"/>
  <Default ContentType="image/png" Extension="png"/>
  <Default ContentType="application/vnd.openxmlformats-package.relationships+xml" Extension="rels"/>
  <Default ContentType="application/vnd.openxmlformats-officedocument.spreadsheetml.sheet" Extension="xlsx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drawingml.chart+xml" PartName="/ppt/charts/chart1.xml"/>
  <Override ContentType="application/vnd.openxmlformats-officedocument.drawingml.chart+xml" PartName="/ppt/charts/chart2.xml"/>
  <Override ContentType="application/vnd.openxmlformats-officedocument.drawingml.chart+xml" PartName="/ppt/charts/chart3.xml"/>
  <Override ContentType="application/vnd.openxmlformats-officedocument.drawingml.chart+xml" PartName="/ppt/charts/chart4.xml"/>
  <Override ContentType="application/vnd.ms-office.chartstyle+xml" PartName="/ppt/charts/style1.xml"/>
  <Override ContentType="application/vnd.ms-office.chartcolorstyle+xml" PartName="/ppt/charts/colors1.xml"/>
  <Override ContentType="application/vnd.openxmlformats-officedocument.drawingml.chart+xml" PartName="/ppt/charts/chart5.xml"/>
  <Override ContentType="application/vnd.ms-office.chartstyle+xml" PartName="/ppt/charts/style2.xml"/>
  <Override ContentType="application/vnd.ms-office.chartcolorstyle+xml" PartName="/ppt/charts/colors2.xml"/>
  <Override ContentType="application/vnd.openxmlformats-officedocument.drawingml.chart+xml" PartName="/ppt/charts/chart6.xml"/>
  <Override ContentType="application/vnd.ms-office.chartstyle+xml" PartName="/ppt/charts/style3.xml"/>
  <Override ContentType="application/vnd.ms-office.chartcolorstyle+xml" PartName="/ppt/charts/colors3.xml"/>
  <Override ContentType="application/vnd.openxmlformats-officedocument.drawingml.chart+xml" PartName="/ppt/charts/chart7.xml"/>
  <Override ContentType="application/vnd.ms-office.chartstyle+xml" PartName="/ppt/charts/style4.xml"/>
  <Override ContentType="application/vnd.ms-office.chartcolorstyle+xml" PartName="/ppt/charts/colors4.xml"/>
  <Override ContentType="application/vnd.openxmlformats-officedocument.drawingml.chart+xml" PartName="/ppt/charts/chart8.xml"/>
  <Override ContentType="application/vnd.ms-office.chartstyle+xml" PartName="/ppt/charts/style5.xml"/>
  <Override ContentType="application/vnd.ms-office.chartcolorstyle+xml" PartName="/ppt/charts/colors5.xml"/>
  <Override ContentType="application/vnd.openxmlformats-officedocument.drawingml.chart+xml" PartName="/ppt/charts/chart9.xml"/>
  <Override ContentType="application/vnd.ms-office.chartstyle+xml" PartName="/ppt/charts/style6.xml"/>
  <Override ContentType="application/vnd.ms-office.chartcolorstyle+xml" PartName="/ppt/charts/colors6.xml"/>
  <Override ContentType="application/vnd.openxmlformats-officedocument.drawingml.chart+xml" PartName="/ppt/charts/chart10.xml"/>
  <Override ContentType="application/vnd.ms-office.chartstyle+xml" PartName="/ppt/charts/style7.xml"/>
  <Override ContentType="application/vnd.ms-office.chartcolorstyle+xml" PartName="/ppt/charts/colors7.xml"/>
  <Override ContentType="application/vnd.openxmlformats-officedocument.drawingml.chart+xml" PartName="/ppt/charts/chart11.xml"/>
  <Override ContentType="application/vnd.ms-office.chartstyle+xml" PartName="/ppt/charts/style8.xml"/>
  <Override ContentType="application/vnd.ms-office.chartcolorstyle+xml" PartName="/ppt/charts/colors8.xml"/>
  <Override ContentType="application/vnd.openxmlformats-officedocument.drawingml.chart+xml" PartName="/ppt/charts/chart12.xml"/>
  <Override ContentType="application/vnd.openxmlformats-officedocument.drawingml.chartshapes+xml" PartName="/ppt/drawings/drawing1.xml"/>
  <Override ContentType="application/vnd.openxmlformats-officedocument.drawingml.chart+xml" PartName="/ppt/charts/chart13.xml"/>
  <Override ContentType="application/vnd.ms-office.chartstyle+xml" PartName="/ppt/charts/style9.xml"/>
  <Override ContentType="application/vnd.ms-office.chartcolorstyle+xml" PartName="/ppt/charts/colors9.xml"/>
  <Override ContentType="application/vnd.openxmlformats-officedocument.drawingml.chart+xml" PartName="/ppt/charts/chart14.xml"/>
  <Override ContentType="application/vnd.ms-office.chartstyle+xml" PartName="/ppt/charts/style10.xml"/>
  <Override ContentType="application/vnd.ms-office.chartcolorstyle+xml" PartName="/ppt/charts/colors10.xml"/>
  <Override ContentType="application/vnd.openxmlformats-officedocument.drawingml.chart+xml" PartName="/ppt/charts/chart15.xml"/>
  <Override ContentType="application/vnd.ms-office.chartstyle+xml" PartName="/ppt/charts/style11.xml"/>
  <Override ContentType="application/vnd.ms-office.chartcolorstyle+xml" PartName="/ppt/charts/colors11.xml"/>
  <Override ContentType="application/vnd.openxmlformats-officedocument.drawingml.chart+xml" PartName="/ppt/charts/chart16.xml"/>
  <Override ContentType="application/vnd.ms-office.chartstyle+xml" PartName="/ppt/charts/style12.xml"/>
  <Override ContentType="application/vnd.ms-office.chartcolorstyle+xml" PartName="/ppt/charts/colors12.xml"/>
  <Override ContentType="application/vnd.openxmlformats-officedocument.drawingml.chart+xml" PartName="/ppt/charts/chart17.xml"/>
  <Override ContentType="application/vnd.ms-office.chartstyle+xml" PartName="/ppt/charts/style13.xml"/>
  <Override ContentType="application/vnd.ms-office.chartcolorstyle+xml" PartName="/ppt/charts/colors13.xml"/>
  <Override ContentType="application/vnd.openxmlformats-officedocument.drawingml.chart+xml" PartName="/ppt/charts/chart18.xml"/>
  <Override ContentType="application/vnd.ms-office.chartstyle+xml" PartName="/ppt/charts/style14.xml"/>
  <Override ContentType="application/vnd.ms-office.chartcolorstyle+xml" PartName="/ppt/charts/colors14.xml"/>
  <Override ContentType="application/vnd.openxmlformats-officedocument.drawingml.chartshapes+xml" PartName="/ppt/drawings/drawing2.xml"/>
  <Override ContentType="application/vnd.openxmlformats-officedocument.drawingml.chart+xml" PartName="/ppt/charts/chart19.xml"/>
  <Override ContentType="application/vnd.ms-office.chartstyle+xml" PartName="/ppt/charts/style15.xml"/>
  <Override ContentType="application/vnd.ms-office.chartcolorstyle+xml" PartName="/ppt/charts/colors15.xml"/>
  <Override ContentType="application/vnd.openxmlformats-officedocument.drawingml.chartshapes+xml" PartName="/ppt/drawings/drawing3.xml"/>
  <Override ContentType="application/vnd.openxmlformats-officedocument.drawingml.chart+xml" PartName="/ppt/charts/chart20.xml"/>
  <Override ContentType="application/vnd.ms-office.chartstyle+xml" PartName="/ppt/charts/style16.xml"/>
  <Override ContentType="application/vnd.ms-office.chartcolorstyle+xml" PartName="/ppt/charts/colors16.xml"/>
  <Override ContentType="application/vnd.openxmlformats-officedocument.drawingml.chart+xml" PartName="/ppt/charts/chart21.xml"/>
  <Override ContentType="application/vnd.ms-office.chartstyle+xml" PartName="/ppt/charts/style17.xml"/>
  <Override ContentType="application/vnd.ms-office.chartcolorstyle+xml" PartName="/ppt/charts/colors17.xml"/>
  <Override ContentType="application/vnd.openxmlformats-officedocument.presentationml.notesSlide+xml" PartName="/ppt/notesSlides/notesSlide2.xml"/>
  <Override ContentType="application/vnd.ms-powerpoint.changesinfo+xml" PartName="/ppt/changesInfos/changesInfo1.xml"/>
  <Override ContentType="application/vnd.ms-powerpoint.revisioninfo+xml" PartName="/ppt/revisionInfo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  <p:sldMasterId id="2147483673" r:id="rId2"/>
  </p:sldMasterIdLst>
  <p:notesMasterIdLst>
    <p:notesMasterId r:id="rId31"/>
  </p:notesMasterIdLst>
  <p:sldIdLst>
    <p:sldId id="371" r:id="rId3"/>
    <p:sldId id="356" r:id="rId4"/>
    <p:sldId id="361" r:id="rId5"/>
    <p:sldId id="353" r:id="rId6"/>
    <p:sldId id="362" r:id="rId7"/>
    <p:sldId id="351" r:id="rId8"/>
    <p:sldId id="366" r:id="rId9"/>
    <p:sldId id="364" r:id="rId10"/>
    <p:sldId id="360" r:id="rId11"/>
    <p:sldId id="383" r:id="rId12"/>
    <p:sldId id="368" r:id="rId13"/>
    <p:sldId id="367" r:id="rId14"/>
    <p:sldId id="357" r:id="rId15"/>
    <p:sldId id="369" r:id="rId16"/>
    <p:sldId id="385" r:id="rId17"/>
    <p:sldId id="312" r:id="rId18"/>
    <p:sldId id="363" r:id="rId19"/>
    <p:sldId id="344" r:id="rId20"/>
    <p:sldId id="374" r:id="rId21"/>
    <p:sldId id="375" r:id="rId22"/>
    <p:sldId id="384" r:id="rId23"/>
    <p:sldId id="376" r:id="rId24"/>
    <p:sldId id="354" r:id="rId25"/>
    <p:sldId id="343" r:id="rId26"/>
    <p:sldId id="387" r:id="rId27"/>
    <p:sldId id="386" r:id="rId28"/>
    <p:sldId id="388" r:id="rId29"/>
    <p:sldId id="373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0ABBF"/>
    <a:srgbClr val="595959"/>
    <a:srgbClr val="50718A"/>
    <a:srgbClr val="48667C"/>
    <a:srgbClr val="7190A8"/>
    <a:srgbClr val="D3DBE5"/>
    <a:srgbClr val="3C5568"/>
    <a:srgbClr val="3A4E6A"/>
    <a:srgbClr val="95ADC5"/>
    <a:srgbClr val="7990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146E26-54E8-4CDD-845F-BC0825615334}" v="2" dt="2021-01-24T21:11:14.9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4" autoAdjust="0"/>
    <p:restoredTop sz="94660"/>
  </p:normalViewPr>
  <p:slideViewPr>
    <p:cSldViewPr snapToGrid="0" showGuides="1">
      <p:cViewPr varScale="1">
        <p:scale>
          <a:sx n="87" d="100"/>
          <a:sy n="87" d="100"/>
        </p:scale>
        <p:origin x="545" y="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olodymyr Smolanka" userId="c9fb1ce570698692" providerId="LiveId" clId="{C8146E26-54E8-4CDD-845F-BC0825615334}"/>
    <pc:docChg chg="undo custSel addSld delSld modSld sldOrd">
      <pc:chgData name="Volodymyr Smolanka" userId="c9fb1ce570698692" providerId="LiveId" clId="{C8146E26-54E8-4CDD-845F-BC0825615334}" dt="2021-01-24T21:19:09.545" v="38"/>
      <pc:docMkLst>
        <pc:docMk/>
      </pc:docMkLst>
      <pc:sldChg chg="modSp del mod">
        <pc:chgData name="Volodymyr Smolanka" userId="c9fb1ce570698692" providerId="LiveId" clId="{C8146E26-54E8-4CDD-845F-BC0825615334}" dt="2021-01-24T21:11:21.576" v="23" actId="2696"/>
        <pc:sldMkLst>
          <pc:docMk/>
          <pc:sldMk cId="2597722337" sldId="280"/>
        </pc:sldMkLst>
        <pc:spChg chg="mod">
          <ac:chgData name="Volodymyr Smolanka" userId="c9fb1ce570698692" providerId="LiveId" clId="{C8146E26-54E8-4CDD-845F-BC0825615334}" dt="2021-01-24T16:35:09.312" v="21" actId="14100"/>
          <ac:spMkLst>
            <pc:docMk/>
            <pc:sldMk cId="2597722337" sldId="280"/>
            <ac:spMk id="4" creationId="{C8A04E31-D4A7-4219-93A0-5E7F6F2C20E7}"/>
          </ac:spMkLst>
        </pc:spChg>
      </pc:sldChg>
      <pc:sldChg chg="ord">
        <pc:chgData name="Volodymyr Smolanka" userId="c9fb1ce570698692" providerId="LiveId" clId="{C8146E26-54E8-4CDD-845F-BC0825615334}" dt="2021-01-24T12:18:07.658" v="1"/>
        <pc:sldMkLst>
          <pc:docMk/>
          <pc:sldMk cId="2541993553" sldId="353"/>
        </pc:sldMkLst>
      </pc:sldChg>
      <pc:sldChg chg="ord">
        <pc:chgData name="Volodymyr Smolanka" userId="c9fb1ce570698692" providerId="LiveId" clId="{C8146E26-54E8-4CDD-845F-BC0825615334}" dt="2021-01-24T21:19:09.545" v="38"/>
        <pc:sldMkLst>
          <pc:docMk/>
          <pc:sldMk cId="2938968140" sldId="356"/>
        </pc:sldMkLst>
      </pc:sldChg>
      <pc:sldChg chg="ord">
        <pc:chgData name="Volodymyr Smolanka" userId="c9fb1ce570698692" providerId="LiveId" clId="{C8146E26-54E8-4CDD-845F-BC0825615334}" dt="2021-01-24T21:18:40.641" v="36"/>
        <pc:sldMkLst>
          <pc:docMk/>
          <pc:sldMk cId="3660399226" sldId="361"/>
        </pc:sldMkLst>
      </pc:sldChg>
      <pc:sldChg chg="ord">
        <pc:chgData name="Volodymyr Smolanka" userId="c9fb1ce570698692" providerId="LiveId" clId="{C8146E26-54E8-4CDD-845F-BC0825615334}" dt="2021-01-24T12:18:22.454" v="3"/>
        <pc:sldMkLst>
          <pc:docMk/>
          <pc:sldMk cId="2518629736" sldId="362"/>
        </pc:sldMkLst>
      </pc:sldChg>
      <pc:sldChg chg="ord">
        <pc:chgData name="Volodymyr Smolanka" userId="c9fb1ce570698692" providerId="LiveId" clId="{C8146E26-54E8-4CDD-845F-BC0825615334}" dt="2021-01-24T12:20:57.696" v="7"/>
        <pc:sldMkLst>
          <pc:docMk/>
          <pc:sldMk cId="2317999359" sldId="366"/>
        </pc:sldMkLst>
      </pc:sldChg>
      <pc:sldChg chg="del">
        <pc:chgData name="Volodymyr Smolanka" userId="c9fb1ce570698692" providerId="LiveId" clId="{C8146E26-54E8-4CDD-845F-BC0825615334}" dt="2021-01-24T12:26:21.153" v="10" actId="2696"/>
        <pc:sldMkLst>
          <pc:docMk/>
          <pc:sldMk cId="3813248009" sldId="383"/>
        </pc:sldMkLst>
      </pc:sldChg>
      <pc:sldChg chg="ord">
        <pc:chgData name="Volodymyr Smolanka" userId="c9fb1ce570698692" providerId="LiveId" clId="{C8146E26-54E8-4CDD-845F-BC0825615334}" dt="2021-01-24T12:25:49.814" v="9"/>
        <pc:sldMkLst>
          <pc:docMk/>
          <pc:sldMk cId="4107505116" sldId="384"/>
        </pc:sldMkLst>
      </pc:sldChg>
      <pc:sldChg chg="add">
        <pc:chgData name="Volodymyr Smolanka" userId="c9fb1ce570698692" providerId="LiveId" clId="{C8146E26-54E8-4CDD-845F-BC0825615334}" dt="2021-01-24T21:11:14.956" v="22"/>
        <pc:sldMkLst>
          <pc:docMk/>
          <pc:sldMk cId="4089076112" sldId="386"/>
        </pc:sldMkLst>
      </pc:sldChg>
      <pc:sldChg chg="modSp add mod setBg">
        <pc:chgData name="Volodymyr Smolanka" userId="c9fb1ce570698692" providerId="LiveId" clId="{C8146E26-54E8-4CDD-845F-BC0825615334}" dt="2021-01-24T21:17:21.580" v="34" actId="14100"/>
        <pc:sldMkLst>
          <pc:docMk/>
          <pc:sldMk cId="2165049867" sldId="387"/>
        </pc:sldMkLst>
        <pc:spChg chg="mod">
          <ac:chgData name="Volodymyr Smolanka" userId="c9fb1ce570698692" providerId="LiveId" clId="{C8146E26-54E8-4CDD-845F-BC0825615334}" dt="2021-01-24T21:17:21.580" v="34" actId="14100"/>
          <ac:spMkLst>
            <pc:docMk/>
            <pc:sldMk cId="2165049867" sldId="387"/>
            <ac:spMk id="14" creationId="{F5817193-7140-4723-97ED-775760B1B953}"/>
          </ac:spMkLst>
        </pc:spChg>
      </pc:sldChg>
      <pc:sldChg chg="add">
        <pc:chgData name="Volodymyr Smolanka" userId="c9fb1ce570698692" providerId="LiveId" clId="{C8146E26-54E8-4CDD-845F-BC0825615334}" dt="2021-01-24T21:11:14.956" v="22"/>
        <pc:sldMkLst>
          <pc:docMk/>
          <pc:sldMk cId="2856041069" sldId="388"/>
        </pc:sldMkLst>
      </pc:sldChg>
      <pc:sldChg chg="add del setBg">
        <pc:chgData name="Volodymyr Smolanka" userId="c9fb1ce570698692" providerId="LiveId" clId="{C8146E26-54E8-4CDD-845F-BC0825615334}" dt="2021-01-24T21:12:15.461" v="24" actId="2696"/>
        <pc:sldMkLst>
          <pc:docMk/>
          <pc:sldMk cId="1602452899" sldId="389"/>
        </pc:sldMkLst>
      </pc:sldChg>
    </pc:docChg>
  </pc:docChgLst>
</pc:chgInfo>
</file>

<file path=ppt/charts/_rels/chart1.xml.rels><?xml version="1.0" encoding="UTF-8" standalone="yes" ?><Relationships xmlns="http://schemas.openxmlformats.org/package/2006/relationships"><Relationship Id="rId1" Target="NULL" TargetMode="External" Type="http://schemas.openxmlformats.org/officeDocument/2006/relationships/oleObject"/></Relationships>
</file>

<file path=ppt/charts/_rels/chart10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7.xml" Type="http://schemas.microsoft.com/office/2011/relationships/chartColorStyle"/><Relationship Id="rId1" Target="style7.xml" Type="http://schemas.microsoft.com/office/2011/relationships/chartStyle"/></Relationships>
</file>

<file path=ppt/charts/_rels/chart11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8.xml" Type="http://schemas.microsoft.com/office/2011/relationships/chartColorStyle"/><Relationship Id="rId1" Target="style8.xml" Type="http://schemas.microsoft.com/office/2011/relationships/chartStyle"/></Relationships>
</file>

<file path=ppt/charts/_rels/chart12.xml.rels><?xml version="1.0" encoding="UTF-8" standalone="yes" ?><Relationships xmlns="http://schemas.openxmlformats.org/package/2006/relationships"><Relationship Id="rId2" Target="../drawings/drawing1.xml" Type="http://schemas.openxmlformats.org/officeDocument/2006/relationships/chartUserShapes"/><Relationship Id="rId1" Target="NULL" TargetMode="External" Type="http://schemas.openxmlformats.org/officeDocument/2006/relationships/oleObject"/></Relationships>
</file>

<file path=ppt/charts/_rels/chart13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9.xml" Type="http://schemas.microsoft.com/office/2011/relationships/chartColorStyle"/><Relationship Id="rId1" Target="style9.xml" Type="http://schemas.microsoft.com/office/2011/relationships/chartStyle"/></Relationships>
</file>

<file path=ppt/charts/_rels/chart14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10.xml" Type="http://schemas.microsoft.com/office/2011/relationships/chartColorStyle"/><Relationship Id="rId1" Target="style10.xml" Type="http://schemas.microsoft.com/office/2011/relationships/chartStyle"/></Relationships>
</file>

<file path=ppt/charts/_rels/chart15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11.xml" Type="http://schemas.microsoft.com/office/2011/relationships/chartColorStyle"/><Relationship Id="rId1" Target="style11.xml" Type="http://schemas.microsoft.com/office/2011/relationships/chartStyle"/></Relationships>
</file>

<file path=ppt/charts/_rels/chart16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12.xml" Type="http://schemas.microsoft.com/office/2011/relationships/chartColorStyle"/><Relationship Id="rId1" Target="style12.xml" Type="http://schemas.microsoft.com/office/2011/relationships/chartStyle"/></Relationships>
</file>

<file path=ppt/charts/_rels/chart17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13.xml" Type="http://schemas.microsoft.com/office/2011/relationships/chartColorStyle"/><Relationship Id="rId1" Target="style13.xml" Type="http://schemas.microsoft.com/office/2011/relationships/chartStyle"/></Relationships>
</file>

<file path=ppt/charts/_rels/chart18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14.xml" Type="http://schemas.microsoft.com/office/2011/relationships/chartColorStyle"/><Relationship Id="rId1" Target="style14.xml" Type="http://schemas.microsoft.com/office/2011/relationships/chartStyle"/><Relationship Id="rId4" Target="../drawings/drawing2.xml" Type="http://schemas.openxmlformats.org/officeDocument/2006/relationships/chartUserShapes"/></Relationships>
</file>

<file path=ppt/charts/_rels/chart19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15.xml" Type="http://schemas.microsoft.com/office/2011/relationships/chartColorStyle"/><Relationship Id="rId1" Target="style15.xml" Type="http://schemas.microsoft.com/office/2011/relationships/chartStyle"/><Relationship Id="rId4" Target="../drawings/drawing3.xml" Type="http://schemas.openxmlformats.org/officeDocument/2006/relationships/chartUserShapes"/></Relationships>
</file>

<file path=ppt/charts/_rels/chart2.xml.rels><?xml version="1.0" encoding="UTF-8" standalone="yes" ?><Relationships xmlns="http://schemas.openxmlformats.org/package/2006/relationships"><Relationship Id="rId1" Target="NULL" TargetMode="External" Type="http://schemas.openxmlformats.org/officeDocument/2006/relationships/oleObject"/></Relationships>
</file>

<file path=ppt/charts/_rels/chart20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16.xml" Type="http://schemas.microsoft.com/office/2011/relationships/chartColorStyle"/><Relationship Id="rId1" Target="style16.xml" Type="http://schemas.microsoft.com/office/2011/relationships/chartStyle"/></Relationships>
</file>

<file path=ppt/charts/_rels/chart21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17.xml" Type="http://schemas.microsoft.com/office/2011/relationships/chartColorStyle"/><Relationship Id="rId1" Target="style17.xml" Type="http://schemas.microsoft.com/office/2011/relationships/chartStyle"/></Relationships>
</file>

<file path=ppt/charts/_rels/chart3.xml.rels><?xml version="1.0" encoding="UTF-8" standalone="yes" ?><Relationships xmlns="http://schemas.openxmlformats.org/package/2006/relationships"><Relationship Id="rId1" Target="NULL" TargetMode="External" Type="http://schemas.openxmlformats.org/officeDocument/2006/relationships/oleObject"/></Relationships>
</file>

<file path=ppt/charts/_rels/chart4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1.xml" Type="http://schemas.microsoft.com/office/2011/relationships/chartColorStyle"/><Relationship Id="rId1" Target="style1.xml" Type="http://schemas.microsoft.com/office/2011/relationships/chartStyle"/></Relationships>
</file>

<file path=ppt/charts/_rels/chart5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2.xml" Type="http://schemas.microsoft.com/office/2011/relationships/chartColorStyle"/><Relationship Id="rId1" Target="style2.xml" Type="http://schemas.microsoft.com/office/2011/relationships/chartStyle"/></Relationships>
</file>

<file path=ppt/charts/_rels/chart6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3.xml" Type="http://schemas.microsoft.com/office/2011/relationships/chartColorStyle"/><Relationship Id="rId1" Target="style3.xml" Type="http://schemas.microsoft.com/office/2011/relationships/chartStyle"/></Relationships>
</file>

<file path=ppt/charts/_rels/chart7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4.xml" Type="http://schemas.microsoft.com/office/2011/relationships/chartColorStyle"/><Relationship Id="rId1" Target="style4.xml" Type="http://schemas.microsoft.com/office/2011/relationships/chartStyle"/></Relationships>
</file>

<file path=ppt/charts/_rels/chart8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5.xml" Type="http://schemas.microsoft.com/office/2011/relationships/chartColorStyle"/><Relationship Id="rId1" Target="style5.xml" Type="http://schemas.microsoft.com/office/2011/relationships/chartStyle"/></Relationships>
</file>

<file path=ppt/charts/_rels/chart9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6.xml" Type="http://schemas.microsoft.com/office/2011/relationships/chartColorStyle"/><Relationship Id="rId1" Target="style6.xml" Type="http://schemas.microsoft.com/office/2011/relationships/chartStyle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Фундаментальні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225475702744396E-2"/>
                  <c:y val="-1.80815413446189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DD8-4FDB-B864-7562A2567E21}"/>
                </c:ext>
              </c:extLst>
            </c:dLbl>
            <c:dLbl>
              <c:idx val="1"/>
              <c:layout>
                <c:manualLayout>
                  <c:x val="2.6857404053852285E-2"/>
                  <c:y val="-4.52038533615471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DD8-4FDB-B864-7562A2567E21}"/>
                </c:ext>
              </c:extLst>
            </c:dLbl>
            <c:dLbl>
              <c:idx val="2"/>
              <c:layout>
                <c:manualLayout>
                  <c:x val="1.4327598677973117E-2"/>
                  <c:y val="-1.35611560084641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DD8-4FDB-B864-7562A2567E21}"/>
                </c:ext>
              </c:extLst>
            </c:dLbl>
            <c:dLbl>
              <c:idx val="3"/>
              <c:layout>
                <c:manualLayout>
                  <c:x val="1.653184462843052E-2"/>
                  <c:y val="-1.58213486765415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8DD8-4FDB-B864-7562A2567E21}"/>
                </c:ext>
              </c:extLst>
            </c:dLbl>
            <c:dLbl>
              <c:idx val="4"/>
              <c:layout>
                <c:manualLayout>
                  <c:x val="-1.6502776589221911E-2"/>
                  <c:y val="-4.29436606934698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DD8-4FDB-B864-7562A2567E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Аркуш1!$B$2:$B$6</c:f>
              <c:numCache>
                <c:formatCode>General</c:formatCode>
                <c:ptCount val="5"/>
                <c:pt idx="0">
                  <c:v>3781</c:v>
                </c:pt>
                <c:pt idx="1">
                  <c:v>3910</c:v>
                </c:pt>
                <c:pt idx="2">
                  <c:v>4661</c:v>
                </c:pt>
                <c:pt idx="3">
                  <c:v>4134</c:v>
                </c:pt>
                <c:pt idx="4">
                  <c:v>3885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14-4B28-B25E-2B4E8BC29D99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Прикладні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9838213554116624E-2"/>
                  <c:y val="-2.26019266807737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DD8-4FDB-B864-7562A2567E21}"/>
                </c:ext>
              </c:extLst>
            </c:dLbl>
            <c:dLbl>
              <c:idx val="1"/>
              <c:layout>
                <c:manualLayout>
                  <c:x val="2.424670545503143E-2"/>
                  <c:y val="-2.03417340126962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DD8-4FDB-B864-7562A2567E21}"/>
                </c:ext>
              </c:extLst>
            </c:dLbl>
            <c:dLbl>
              <c:idx val="2"/>
              <c:layout>
                <c:manualLayout>
                  <c:x val="2.0940336529345325E-2"/>
                  <c:y val="-2.03417340126962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DD8-4FDB-B864-7562A2567E21}"/>
                </c:ext>
              </c:extLst>
            </c:dLbl>
            <c:dLbl>
              <c:idx val="3"/>
              <c:layout>
                <c:manualLayout>
                  <c:x val="2.7553074380717534E-2"/>
                  <c:y val="-2.26019266807736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DD8-4FDB-B864-7562A2567E21}"/>
                </c:ext>
              </c:extLst>
            </c:dLbl>
            <c:dLbl>
              <c:idx val="4"/>
              <c:layout>
                <c:manualLayout>
                  <c:x val="2.2042459504574029E-2"/>
                  <c:y val="-1.80815413446188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DD8-4FDB-B864-7562A2567E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Аркуш1!$C$2:$C$6</c:f>
              <c:numCache>
                <c:formatCode>General</c:formatCode>
                <c:ptCount val="5"/>
                <c:pt idx="0">
                  <c:v>643</c:v>
                </c:pt>
                <c:pt idx="1">
                  <c:v>1648</c:v>
                </c:pt>
                <c:pt idx="2">
                  <c:v>1967</c:v>
                </c:pt>
                <c:pt idx="3">
                  <c:v>3157</c:v>
                </c:pt>
                <c:pt idx="4">
                  <c:v>4215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14-4B28-B25E-2B4E8BC29D99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Наукові роботи молодих вчених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7.7148608266008898E-3"/>
                  <c:y val="-6.78057800423207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DD8-4FDB-B864-7562A2567E21}"/>
                </c:ext>
              </c:extLst>
            </c:dLbl>
            <c:dLbl>
              <c:idx val="1"/>
              <c:layout>
                <c:manualLayout>
                  <c:x val="1.653184462843052E-2"/>
                  <c:y val="-2.71223120169283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DD8-4FDB-B864-7562A2567E21}"/>
                </c:ext>
              </c:extLst>
            </c:dLbl>
            <c:dLbl>
              <c:idx val="2"/>
              <c:layout>
                <c:manualLayout>
                  <c:x val="4.40849190091472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DD8-4FDB-B864-7562A2567E21}"/>
                </c:ext>
              </c:extLst>
            </c:dLbl>
            <c:dLbl>
              <c:idx val="3"/>
              <c:layout>
                <c:manualLayout>
                  <c:x val="1.8736090578887924E-2"/>
                  <c:y val="-5.42446240338566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8DD8-4FDB-B864-7562A2567E21}"/>
                </c:ext>
              </c:extLst>
            </c:dLbl>
            <c:dLbl>
              <c:idx val="4"/>
              <c:layout>
                <c:manualLayout>
                  <c:x val="2.2042416778030524E-2"/>
                  <c:y val="-3.16426973530830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DD8-4FDB-B864-7562A2567E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Аркуш1!$D$2:$D$6</c:f>
              <c:numCache>
                <c:formatCode>General</c:formatCode>
                <c:ptCount val="5"/>
                <c:pt idx="0">
                  <c:v>310</c:v>
                </c:pt>
                <c:pt idx="1">
                  <c:v>991</c:v>
                </c:pt>
                <c:pt idx="2">
                  <c:v>1491</c:v>
                </c:pt>
                <c:pt idx="3">
                  <c:v>2000</c:v>
                </c:pt>
                <c:pt idx="4">
                  <c:v>2939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14-4B28-B25E-2B4E8BC29D99}"/>
            </c:ext>
          </c:extLst>
        </c:ser>
        <c:ser>
          <c:idx val="3"/>
          <c:order val="3"/>
          <c:tx>
            <c:strRef>
              <c:f>Аркуш1!$E$1</c:f>
              <c:strCache>
                <c:ptCount val="1"/>
                <c:pt idx="0">
                  <c:v>Центр «ЛЕПФ»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2"/>
              <c:layout>
                <c:manualLayout>
                  <c:x val="1.1021229752287014E-2"/>
                  <c:y val="-1.58213486765415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DD8-4FDB-B864-7562A2567E21}"/>
                </c:ext>
              </c:extLst>
            </c:dLbl>
            <c:dLbl>
              <c:idx val="3"/>
              <c:layout>
                <c:manualLayout>
                  <c:x val="3.3208894206018753E-2"/>
                  <c:y val="-2.26019266807735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DD8-4FDB-B864-7562A2567E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Аркуш1!$E$2:$E$6</c:f>
              <c:numCache>
                <c:formatCode>General</c:formatCode>
                <c:ptCount val="5"/>
                <c:pt idx="2">
                  <c:v>3500</c:v>
                </c:pt>
                <c:pt idx="3">
                  <c:v>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314-4B28-B25E-2B4E8BC29D9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82651999"/>
        <c:axId val="182659903"/>
        <c:axId val="0"/>
      </c:bar3DChart>
      <c:catAx>
        <c:axId val="1826519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2659903"/>
        <c:crosses val="autoZero"/>
        <c:auto val="1"/>
        <c:lblAlgn val="ctr"/>
        <c:lblOffset val="100"/>
        <c:noMultiLvlLbl val="0"/>
      </c:catAx>
      <c:valAx>
        <c:axId val="1826599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26519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Candara" panose="020E0502030303020204" pitchFamily="34" charset="0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Кількість статей у Scopus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4322751209022492E-17"/>
                  <c:y val="6.09374962513842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76F-4892-8043-7EBFF91A90A0}"/>
                </c:ext>
              </c:extLst>
            </c:dLbl>
            <c:dLbl>
              <c:idx val="1"/>
              <c:layout>
                <c:manualLayout>
                  <c:x val="0"/>
                  <c:y val="6.09374962513843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76F-4892-8043-7EBFF91A90A0}"/>
                </c:ext>
              </c:extLst>
            </c:dLbl>
            <c:dLbl>
              <c:idx val="2"/>
              <c:layout>
                <c:manualLayout>
                  <c:x val="-3.1250000000000002E-3"/>
                  <c:y val="5.85937463955618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76F-4892-8043-7EBFF91A90A0}"/>
                </c:ext>
              </c:extLst>
            </c:dLbl>
            <c:dLbl>
              <c:idx val="3"/>
              <c:layout>
                <c:manualLayout>
                  <c:x val="0"/>
                  <c:y val="5.1562496828094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76F-4892-8043-7EBFF91A90A0}"/>
                </c:ext>
              </c:extLst>
            </c:dLbl>
            <c:dLbl>
              <c:idx val="4"/>
              <c:layout>
                <c:manualLayout>
                  <c:x val="0"/>
                  <c:y val="5.39062466839168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76F-4892-8043-7EBFF91A90A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Аркуш1!$B$2:$B$6</c:f>
              <c:numCache>
                <c:formatCode>General</c:formatCode>
                <c:ptCount val="5"/>
                <c:pt idx="0">
                  <c:v>105</c:v>
                </c:pt>
                <c:pt idx="1">
                  <c:v>118</c:v>
                </c:pt>
                <c:pt idx="2">
                  <c:v>149</c:v>
                </c:pt>
                <c:pt idx="3">
                  <c:v>182</c:v>
                </c:pt>
                <c:pt idx="4">
                  <c:v>196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35-48FF-AC6D-B17DDA887F62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Кількість статей у Web of Science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8645502418044985E-17"/>
                  <c:y val="4.92187469722718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76F-4892-8043-7EBFF91A90A0}"/>
                </c:ext>
              </c:extLst>
            </c:dLbl>
            <c:dLbl>
              <c:idx val="1"/>
              <c:layout>
                <c:manualLayout>
                  <c:x val="0"/>
                  <c:y val="5.1562496828094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76F-4892-8043-7EBFF91A90A0}"/>
                </c:ext>
              </c:extLst>
            </c:dLbl>
            <c:dLbl>
              <c:idx val="2"/>
              <c:layout>
                <c:manualLayout>
                  <c:x val="-5.729100483608997E-17"/>
                  <c:y val="5.39062466839168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76F-4892-8043-7EBFF91A90A0}"/>
                </c:ext>
              </c:extLst>
            </c:dLbl>
            <c:dLbl>
              <c:idx val="3"/>
              <c:layout>
                <c:manualLayout>
                  <c:x val="-1.1458200967217994E-16"/>
                  <c:y val="4.92187469722719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76F-4892-8043-7EBFF91A90A0}"/>
                </c:ext>
              </c:extLst>
            </c:dLbl>
            <c:dLbl>
              <c:idx val="4"/>
              <c:layout>
                <c:manualLayout>
                  <c:x val="1.1458200967217994E-16"/>
                  <c:y val="5.15624968280943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76F-4892-8043-7EBFF91A90A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Аркуш1!$C$2:$C$6</c:f>
              <c:numCache>
                <c:formatCode>General</c:formatCode>
                <c:ptCount val="5"/>
                <c:pt idx="0">
                  <c:v>113</c:v>
                </c:pt>
                <c:pt idx="1">
                  <c:v>138</c:v>
                </c:pt>
                <c:pt idx="2">
                  <c:v>154</c:v>
                </c:pt>
                <c:pt idx="3">
                  <c:v>147</c:v>
                </c:pt>
                <c:pt idx="4">
                  <c:v>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A35-48FF-AC6D-B17DDA887F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1729007"/>
        <c:axId val="181725263"/>
        <c:axId val="0"/>
      </c:bar3DChart>
      <c:catAx>
        <c:axId val="1817290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1725263"/>
        <c:crosses val="autoZero"/>
        <c:auto val="1"/>
        <c:lblAlgn val="ctr"/>
        <c:lblOffset val="100"/>
        <c:noMultiLvlLbl val="0"/>
      </c:catAx>
      <c:valAx>
        <c:axId val="1817252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17290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bg1"/>
              </a:solidFill>
              <a:latin typeface="Candara" panose="020E0502030303020204" pitchFamily="34" charset="0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535939394672156E-2"/>
          <c:y val="5.7938101578265823E-2"/>
          <c:w val="0.97010520634843866"/>
          <c:h val="0.936268088263907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Докторські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17F-412A-9D8D-7BFE98112B2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17F-412A-9D8D-7BFE98112B2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A-017F-412A-9D8D-7BFE98112B2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017F-412A-9D8D-7BFE98112B24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017F-412A-9D8D-7BFE98112B24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9-017F-412A-9D8D-7BFE98112B2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chemeClr val="bg2">
                        <a:lumMod val="50000"/>
                      </a:schemeClr>
                    </a:solidFill>
                    <a:latin typeface="Candara" panose="020E0502030303020204" pitchFamily="34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5</c:v>
                </c:pt>
                <c:pt idx="1">
                  <c:v>9</c:v>
                </c:pt>
                <c:pt idx="2">
                  <c:v>4</c:v>
                </c:pt>
                <c:pt idx="3">
                  <c:v>11</c:v>
                </c:pt>
                <c:pt idx="4">
                  <c:v>9</c:v>
                </c:pt>
                <c:pt idx="5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17F-412A-9D8D-7BFE98112B2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Кандидатські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chemeClr val="bg2">
                        <a:lumMod val="50000"/>
                      </a:schemeClr>
                    </a:solidFill>
                    <a:latin typeface="Candara" panose="020E0502030303020204" pitchFamily="34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38</c:v>
                </c:pt>
                <c:pt idx="1">
                  <c:v>49</c:v>
                </c:pt>
                <c:pt idx="2">
                  <c:v>33</c:v>
                </c:pt>
                <c:pt idx="3">
                  <c:v>35</c:v>
                </c:pt>
                <c:pt idx="4">
                  <c:v>30</c:v>
                </c:pt>
                <c:pt idx="5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BAB-4E9F-B124-C1132F587EF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70"/>
        <c:axId val="157966720"/>
        <c:axId val="157968256"/>
      </c:barChart>
      <c:catAx>
        <c:axId val="1579667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7968256"/>
        <c:crosses val="autoZero"/>
        <c:auto val="1"/>
        <c:lblAlgn val="ctr"/>
        <c:lblOffset val="100"/>
        <c:noMultiLvlLbl val="0"/>
      </c:catAx>
      <c:valAx>
        <c:axId val="157968256"/>
        <c:scaling>
          <c:orientation val="minMax"/>
          <c:max val="100"/>
        </c:scaling>
        <c:delete val="1"/>
        <c:axPos val="l"/>
        <c:majorGridlines>
          <c:spPr>
            <a:ln>
              <a:noFill/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crossAx val="157966720"/>
        <c:crosses val="autoZero"/>
        <c:crossBetween val="between"/>
      </c:valAx>
      <c:spPr>
        <a:noFill/>
        <a:ln w="53975">
          <a:noFill/>
        </a:ln>
      </c:spPr>
    </c:plotArea>
    <c:legend>
      <c:legendPos val="t"/>
      <c:layout>
        <c:manualLayout>
          <c:xMode val="edge"/>
          <c:yMode val="edge"/>
          <c:x val="0.62895863454699752"/>
          <c:y val="0.18801838561788362"/>
          <c:w val="0.35440087920163921"/>
          <c:h val="6.9590701528532375E-2"/>
        </c:manualLayout>
      </c:layout>
      <c:overlay val="0"/>
      <c:txPr>
        <a:bodyPr/>
        <a:lstStyle/>
        <a:p>
          <a:pPr>
            <a:defRPr>
              <a:latin typeface="Candara" panose="020E0502030303020204" pitchFamily="34" charset="0"/>
            </a:defRPr>
          </a:pPr>
          <a:endParaRPr lang="uk-UA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Монографії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3357230505516484E-3"/>
                  <c:y val="5.39062466839169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620-459A-BE56-31E564F4648E}"/>
                </c:ext>
              </c:extLst>
            </c:dLbl>
            <c:dLbl>
              <c:idx val="1"/>
              <c:layout>
                <c:manualLayout>
                  <c:x val="0"/>
                  <c:y val="4.68749971164494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620-459A-BE56-31E564F4648E}"/>
                </c:ext>
              </c:extLst>
            </c:dLbl>
            <c:dLbl>
              <c:idx val="2"/>
              <c:layout>
                <c:manualLayout>
                  <c:x val="0"/>
                  <c:y val="4.92187469722719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620-459A-BE56-31E564F4648E}"/>
                </c:ext>
              </c:extLst>
            </c:dLbl>
            <c:dLbl>
              <c:idx val="3"/>
              <c:layout>
                <c:manualLayout>
                  <c:x val="-1.3357230505516484E-3"/>
                  <c:y val="5.39062466839169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620-459A-BE56-31E564F4648E}"/>
                </c:ext>
              </c:extLst>
            </c:dLbl>
            <c:dLbl>
              <c:idx val="4"/>
              <c:layout>
                <c:manualLayout>
                  <c:x val="0"/>
                  <c:y val="4.687499711644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620-459A-BE56-31E564F464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Аркуш1!$B$2:$B$6</c:f>
              <c:numCache>
                <c:formatCode>General</c:formatCode>
                <c:ptCount val="5"/>
                <c:pt idx="0">
                  <c:v>73</c:v>
                </c:pt>
                <c:pt idx="1">
                  <c:v>64</c:v>
                </c:pt>
                <c:pt idx="2">
                  <c:v>66</c:v>
                </c:pt>
                <c:pt idx="3">
                  <c:v>72</c:v>
                </c:pt>
                <c:pt idx="4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C8-4B56-BF0F-AEFD8E38DA70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Підручники і посібники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4.68749971164494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620-459A-BE56-31E564F4648E}"/>
                </c:ext>
              </c:extLst>
            </c:dLbl>
            <c:dLbl>
              <c:idx val="1"/>
              <c:layout>
                <c:manualLayout>
                  <c:x val="0"/>
                  <c:y val="5.1562496828094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620-459A-BE56-31E564F4648E}"/>
                </c:ext>
              </c:extLst>
            </c:dLbl>
            <c:dLbl>
              <c:idx val="2"/>
              <c:layout>
                <c:manualLayout>
                  <c:x val="0"/>
                  <c:y val="4.92187469722719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620-459A-BE56-31E564F4648E}"/>
                </c:ext>
              </c:extLst>
            </c:dLbl>
            <c:dLbl>
              <c:idx val="3"/>
              <c:layout>
                <c:manualLayout>
                  <c:x val="0"/>
                  <c:y val="4.92187469722719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620-459A-BE56-31E564F4648E}"/>
                </c:ext>
              </c:extLst>
            </c:dLbl>
            <c:dLbl>
              <c:idx val="4"/>
              <c:layout>
                <c:manualLayout>
                  <c:x val="0"/>
                  <c:y val="4.92187469722719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620-459A-BE56-31E564F464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Аркуш1!$C$2:$C$6</c:f>
              <c:numCache>
                <c:formatCode>General</c:formatCode>
                <c:ptCount val="5"/>
                <c:pt idx="0">
                  <c:v>108</c:v>
                </c:pt>
                <c:pt idx="1">
                  <c:v>132</c:v>
                </c:pt>
                <c:pt idx="2">
                  <c:v>158</c:v>
                </c:pt>
                <c:pt idx="3">
                  <c:v>163</c:v>
                </c:pt>
                <c:pt idx="4">
                  <c:v>160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C8-4B56-BF0F-AEFD8E38DA70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Збірники праць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3357230505516729E-3"/>
                  <c:y val="5.15624968280945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620-459A-BE56-31E564F4648E}"/>
                </c:ext>
              </c:extLst>
            </c:dLbl>
            <c:dLbl>
              <c:idx val="1"/>
              <c:layout>
                <c:manualLayout>
                  <c:x val="-1.3357230505515994E-3"/>
                  <c:y val="4.68749971164494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620-459A-BE56-31E564F4648E}"/>
                </c:ext>
              </c:extLst>
            </c:dLbl>
            <c:dLbl>
              <c:idx val="2"/>
              <c:layout>
                <c:manualLayout>
                  <c:x val="-9.7951892158504097E-17"/>
                  <c:y val="4.92187469722719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620-459A-BE56-31E564F4648E}"/>
                </c:ext>
              </c:extLst>
            </c:dLbl>
            <c:dLbl>
              <c:idx val="3"/>
              <c:layout>
                <c:manualLayout>
                  <c:x val="-9.7951892158504097E-17"/>
                  <c:y val="4.68749971164494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620-459A-BE56-31E564F4648E}"/>
                </c:ext>
              </c:extLst>
            </c:dLbl>
            <c:dLbl>
              <c:idx val="4"/>
              <c:layout>
                <c:manualLayout>
                  <c:x val="0"/>
                  <c:y val="5.15624968280943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620-459A-BE56-31E564F464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Аркуш1!$D$2:$D$6</c:f>
              <c:numCache>
                <c:formatCode>General</c:formatCode>
                <c:ptCount val="5"/>
                <c:pt idx="0">
                  <c:v>54</c:v>
                </c:pt>
                <c:pt idx="1">
                  <c:v>64</c:v>
                </c:pt>
                <c:pt idx="2">
                  <c:v>69</c:v>
                </c:pt>
                <c:pt idx="3">
                  <c:v>93</c:v>
                </c:pt>
                <c:pt idx="4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3C8-4B56-BF0F-AEFD8E38DA7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81719023"/>
        <c:axId val="181737327"/>
        <c:axId val="0"/>
      </c:bar3DChart>
      <c:catAx>
        <c:axId val="1817190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1737327"/>
        <c:crosses val="autoZero"/>
        <c:auto val="1"/>
        <c:lblAlgn val="ctr"/>
        <c:lblOffset val="100"/>
        <c:noMultiLvlLbl val="0"/>
      </c:catAx>
      <c:valAx>
        <c:axId val="1817373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17190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sz="1800" b="1" dirty="0">
                <a:latin typeface="Candara" panose="020E0502030303020204" pitchFamily="34" charset="0"/>
              </a:rPr>
              <a:t>АКАДЕМІЧНА МОБІЛЬНІСТЬ ЗА ПРОГРАМОЮ </a:t>
            </a:r>
            <a:r>
              <a:rPr lang="ru-RU" sz="1800" b="1" dirty="0">
                <a:latin typeface="Candara" panose="020E0502030303020204" pitchFamily="34" charset="0"/>
              </a:rPr>
              <a:t>Е</a:t>
            </a:r>
            <a:r>
              <a:rPr lang="en-US" sz="1800" b="1" dirty="0">
                <a:latin typeface="Candara" panose="020E0502030303020204" pitchFamily="34" charset="0"/>
              </a:rPr>
              <a:t>RASMUS</a:t>
            </a:r>
            <a:r>
              <a:rPr lang="uk-UA" sz="1800" b="1" dirty="0">
                <a:latin typeface="Candara" panose="020E0502030303020204" pitchFamily="34" charset="0"/>
              </a:rPr>
              <a:t>+  У ВІДСОТКОВОМУ СПІВВІДНОШЕННІ (</a:t>
            </a:r>
            <a:r>
              <a:rPr lang="uk-UA" sz="2000" b="1" dirty="0">
                <a:latin typeface="Candara" panose="020E0502030303020204" pitchFamily="34" charset="0"/>
              </a:rPr>
              <a:t>2015-2020</a:t>
            </a:r>
            <a:r>
              <a:rPr lang="uk-UA" sz="1800" b="1" dirty="0">
                <a:latin typeface="Candara" panose="020E0502030303020204" pitchFamily="34" charset="0"/>
              </a:rPr>
              <a:t> РОКИ)</a:t>
            </a:r>
            <a:endParaRPr lang="ru-RU" sz="1800" b="1" dirty="0">
              <a:latin typeface="Candara" panose="020E0502030303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548901552059221"/>
          <c:y val="0.24338680300462842"/>
          <c:w val="0.82771216860938523"/>
          <c:h val="0.53861292240928405"/>
        </c:manualLayout>
      </c:layout>
      <c:pie3D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Академічна мобільність за програмою Еrasmus+  у відсотковому співвідношенні (період 2015-2020 роки)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5169-4E59-B275-9F811955DA2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5169-4E59-B275-9F811955DA2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169-4E59-B275-9F811955DA2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169-4E59-B275-9F811955DA2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6-5169-4E59-B275-9F811955DA2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5169-4E59-B275-9F811955DA2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8-5169-4E59-B275-9F811955DA22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5169-4E59-B275-9F811955DA22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A-5169-4E59-B275-9F811955DA22}"/>
              </c:ext>
            </c:extLst>
          </c:dPt>
          <c:dLbls>
            <c:dLbl>
              <c:idx val="0"/>
              <c:layout>
                <c:manualLayout>
                  <c:x val="-0.1174620481279128"/>
                  <c:y val="6.1747173367537295E-2"/>
                </c:manualLayout>
              </c:layout>
              <c:tx>
                <c:rich>
                  <a:bodyPr/>
                  <a:lstStyle/>
                  <a:p>
                    <a:fld id="{ECF02B93-BE46-415B-B479-07DF2023032C}" type="CATEGORYNAME">
                      <a:rPr lang="uk-UA">
                        <a:solidFill>
                          <a:schemeClr val="bg1"/>
                        </a:solidFill>
                      </a:rPr>
                      <a:pPr/>
                      <a:t>[CATEGORY NAME]</a:t>
                    </a:fld>
                    <a:r>
                      <a:rPr lang="uk-UA" baseline="0" dirty="0">
                        <a:solidFill>
                          <a:schemeClr val="bg1"/>
                        </a:solidFill>
                      </a:rPr>
                      <a:t>; </a:t>
                    </a:r>
                    <a:fld id="{0E3ADE8C-AA9E-4D05-BF35-4283ABF6E636}" type="VALUE">
                      <a:rPr lang="uk-UA" baseline="0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uk-UA" baseline="0" dirty="0">
                      <a:solidFill>
                        <a:schemeClr val="bg1"/>
                      </a:solidFill>
                    </a:endParaRP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5169-4E59-B275-9F811955DA22}"/>
                </c:ext>
              </c:extLst>
            </c:dLbl>
            <c:dLbl>
              <c:idx val="1"/>
              <c:layout>
                <c:manualLayout>
                  <c:x val="-1.5625000000000001E-3"/>
                  <c:y val="-9.3749994232898981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169-4E59-B275-9F811955DA22}"/>
                </c:ext>
              </c:extLst>
            </c:dLbl>
            <c:dLbl>
              <c:idx val="2"/>
              <c:layout>
                <c:manualLayout>
                  <c:x val="3.125E-2"/>
                  <c:y val="0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169-4E59-B275-9F811955DA22}"/>
                </c:ext>
              </c:extLst>
            </c:dLbl>
            <c:dLbl>
              <c:idx val="3"/>
              <c:layout>
                <c:manualLayout>
                  <c:x val="-0.15835265889542663"/>
                  <c:y val="-2.4196033574118469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169-4E59-B275-9F811955DA22}"/>
                </c:ext>
              </c:extLst>
            </c:dLbl>
            <c:dLbl>
              <c:idx val="4"/>
              <c:layout>
                <c:manualLayout>
                  <c:x val="-0.15253499536015605"/>
                  <c:y val="-0.1158051901247501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169-4E59-B275-9F811955DA22}"/>
                </c:ext>
              </c:extLst>
            </c:dLbl>
            <c:dLbl>
              <c:idx val="5"/>
              <c:layout>
                <c:manualLayout>
                  <c:x val="0.14602383324589113"/>
                  <c:y val="-0.2132399740635532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169-4E59-B275-9F811955DA22}"/>
                </c:ext>
              </c:extLst>
            </c:dLbl>
            <c:dLbl>
              <c:idx val="6"/>
              <c:layout>
                <c:manualLayout>
                  <c:x val="0"/>
                  <c:y val="2.2776468270748119E-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169-4E59-B275-9F811955DA22}"/>
                </c:ext>
              </c:extLst>
            </c:dLbl>
            <c:dLbl>
              <c:idx val="7"/>
              <c:layout>
                <c:manualLayout>
                  <c:x val="0.15931856672403094"/>
                  <c:y val="-8.3666492811888385E-2"/>
                </c:manualLayout>
              </c:layout>
              <c:tx>
                <c:rich>
                  <a:bodyPr/>
                  <a:lstStyle/>
                  <a:p>
                    <a:fld id="{9C24F630-EFDD-4147-88E6-5FFD74515019}" type="CATEGORYNAME">
                      <a:rPr lang="uk-UA" sz="1200">
                        <a:solidFill>
                          <a:schemeClr val="bg1"/>
                        </a:solidFill>
                      </a:rPr>
                      <a:pPr/>
                      <a:t>[CATEGORY NAME]</a:t>
                    </a:fld>
                    <a:r>
                      <a:rPr lang="uk-UA" sz="1200" baseline="0" dirty="0">
                        <a:solidFill>
                          <a:schemeClr val="bg1"/>
                        </a:solidFill>
                      </a:rPr>
                      <a:t>; </a:t>
                    </a:r>
                    <a:fld id="{C8E2CEC2-96B1-471D-9485-0822EB05D43B}" type="VALUE">
                      <a:rPr lang="uk-UA" sz="1200" baseline="0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uk-UA" sz="1200" baseline="0" dirty="0">
                      <a:solidFill>
                        <a:schemeClr val="bg1"/>
                      </a:solidFill>
                    </a:endParaRP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5169-4E59-B275-9F811955DA22}"/>
                </c:ext>
              </c:extLst>
            </c:dLbl>
            <c:dLbl>
              <c:idx val="8"/>
              <c:layout>
                <c:manualLayout>
                  <c:x val="0.16069872801628304"/>
                  <c:y val="5.2195047153445077E-2"/>
                </c:manualLayout>
              </c:layout>
              <c:tx>
                <c:rich>
                  <a:bodyPr/>
                  <a:lstStyle/>
                  <a:p>
                    <a:fld id="{6A34FA80-2F87-42C6-A97C-B310DEADACAA}" type="CATEGORYNAME">
                      <a:rPr lang="uk-UA">
                        <a:solidFill>
                          <a:schemeClr val="bg1"/>
                        </a:solidFill>
                      </a:rPr>
                      <a:pPr/>
                      <a:t>[CATEGORY NAME]</a:t>
                    </a:fld>
                    <a:r>
                      <a:rPr lang="uk-UA" baseline="0" dirty="0">
                        <a:solidFill>
                          <a:schemeClr val="bg1"/>
                        </a:solidFill>
                      </a:rPr>
                      <a:t>; </a:t>
                    </a:r>
                    <a:fld id="{3CABD83E-7D6A-4232-B4E9-9EE02CE11165}" type="VALUE">
                      <a:rPr lang="uk-UA" baseline="0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uk-UA" baseline="0" dirty="0">
                      <a:solidFill>
                        <a:schemeClr val="bg1"/>
                      </a:solidFill>
                    </a:endParaRP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5169-4E59-B275-9F811955DA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Аркуш1!$A$2:$A$10</c:f>
              <c:strCache>
                <c:ptCount val="9"/>
                <c:pt idx="0">
                  <c:v>Італія</c:v>
                </c:pt>
                <c:pt idx="1">
                  <c:v>Франція</c:v>
                </c:pt>
                <c:pt idx="2">
                  <c:v>Литва</c:v>
                </c:pt>
                <c:pt idx="3">
                  <c:v>Румунія</c:v>
                </c:pt>
                <c:pt idx="4">
                  <c:v>Польща</c:v>
                </c:pt>
                <c:pt idx="5">
                  <c:v>Словацька Республіка</c:v>
                </c:pt>
                <c:pt idx="6">
                  <c:v>Угорщина</c:v>
                </c:pt>
                <c:pt idx="7">
                  <c:v>Чеська Республіка</c:v>
                </c:pt>
                <c:pt idx="8">
                  <c:v>Хорватія</c:v>
                </c:pt>
              </c:strCache>
            </c:strRef>
          </c:cat>
          <c:val>
            <c:numRef>
              <c:f>Аркуш1!$B$2:$B$10</c:f>
              <c:numCache>
                <c:formatCode>General</c:formatCode>
                <c:ptCount val="9"/>
                <c:pt idx="0">
                  <c:v>18</c:v>
                </c:pt>
                <c:pt idx="1">
                  <c:v>1</c:v>
                </c:pt>
                <c:pt idx="2">
                  <c:v>4</c:v>
                </c:pt>
                <c:pt idx="3">
                  <c:v>8</c:v>
                </c:pt>
                <c:pt idx="4">
                  <c:v>10</c:v>
                </c:pt>
                <c:pt idx="5">
                  <c:v>33</c:v>
                </c:pt>
                <c:pt idx="6">
                  <c:v>3</c:v>
                </c:pt>
                <c:pt idx="7">
                  <c:v>11</c:v>
                </c:pt>
                <c:pt idx="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69-4E59-B275-9F811955DA22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sz="1800" b="1" dirty="0">
                <a:latin typeface="Candara" panose="020E0502030303020204" pitchFamily="34" charset="0"/>
              </a:rPr>
              <a:t>АКАДЕМІЧНА МОБІЛЬНІСТЬ: Ф</a:t>
            </a:r>
            <a:r>
              <a:rPr lang="ru-RU" sz="1800" b="1" dirty="0">
                <a:latin typeface="Candara" panose="020E0502030303020204" pitchFamily="34" charset="0"/>
              </a:rPr>
              <a:t>АКУЛЬТЕТИ, ЩО БРАЛИ УЧАСТЬ У ПРОГРАМІ </a:t>
            </a:r>
            <a:r>
              <a:rPr lang="uk-UA" sz="1800" b="1" dirty="0">
                <a:latin typeface="Candara" panose="020E0502030303020204" pitchFamily="34" charset="0"/>
              </a:rPr>
              <a:t>Е</a:t>
            </a:r>
            <a:r>
              <a:rPr lang="en-US" sz="1800" b="1" dirty="0">
                <a:latin typeface="Candara" panose="020E0502030303020204" pitchFamily="34" charset="0"/>
              </a:rPr>
              <a:t>RASMUS</a:t>
            </a:r>
            <a:r>
              <a:rPr lang="ru-RU" sz="1800" b="1" dirty="0">
                <a:latin typeface="Candara" panose="020E0502030303020204" pitchFamily="34" charset="0"/>
              </a:rPr>
              <a:t>+:</a:t>
            </a:r>
          </a:p>
          <a:p>
            <a:pPr>
              <a:defRPr/>
            </a:pPr>
            <a:r>
              <a:rPr lang="uk-UA" sz="1800" b="1" dirty="0">
                <a:latin typeface="Candara" panose="020E0502030303020204" pitchFamily="34" charset="0"/>
              </a:rPr>
              <a:t> (</a:t>
            </a:r>
            <a:r>
              <a:rPr lang="uk-UA" sz="2000" b="1" dirty="0">
                <a:latin typeface="Candara" panose="020E0502030303020204" pitchFamily="34" charset="0"/>
              </a:rPr>
              <a:t>2015-2020</a:t>
            </a:r>
            <a:r>
              <a:rPr lang="uk-UA" sz="1800" b="1" dirty="0">
                <a:latin typeface="Candara" panose="020E0502030303020204" pitchFamily="34" charset="0"/>
              </a:rPr>
              <a:t>  РОКИ) </a:t>
            </a:r>
            <a:endParaRPr lang="ru-RU" sz="1800" b="1" dirty="0">
              <a:latin typeface="Candara" panose="020E0502030303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9789625592428409"/>
          <c:y val="0.23649607940613285"/>
          <c:w val="0.63310451230807152"/>
          <c:h val="0.70885629671414463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Аркуш1!$A$2:$A$16</c:f>
              <c:strCache>
                <c:ptCount val="15"/>
                <c:pt idx="0">
                  <c:v>Стоматологічний ф-т </c:v>
                </c:pt>
                <c:pt idx="1">
                  <c:v>Хімічний ф-т </c:v>
                </c:pt>
                <c:pt idx="2">
                  <c:v>Фізичний ф-т </c:v>
                </c:pt>
                <c:pt idx="3">
                  <c:v>ФІТ</c:v>
                </c:pt>
                <c:pt idx="4">
                  <c:v>ФІФ</c:v>
                </c:pt>
                <c:pt idx="5">
                  <c:v>Географічний ф-т </c:v>
                </c:pt>
                <c:pt idx="6">
                  <c:v>Філологічний ф-т </c:v>
                </c:pt>
                <c:pt idx="7">
                  <c:v>ФЗФВ</c:v>
                </c:pt>
                <c:pt idx="8">
                  <c:v>Біологічний ф-т </c:v>
                </c:pt>
                <c:pt idx="9">
                  <c:v>Медичний ф-т</c:v>
                </c:pt>
                <c:pt idx="10">
                  <c:v>УУННІ</c:v>
                </c:pt>
                <c:pt idx="11">
                  <c:v>ФСН</c:v>
                </c:pt>
                <c:pt idx="12">
                  <c:v>Юридичний ф-т </c:v>
                </c:pt>
                <c:pt idx="13">
                  <c:v>ФІМВ</c:v>
                </c:pt>
                <c:pt idx="14">
                  <c:v>Економічний ф-т </c:v>
                </c:pt>
              </c:strCache>
            </c:strRef>
          </c:cat>
          <c:val>
            <c:numRef>
              <c:f>Аркуш1!$B$2:$B$16</c:f>
              <c:numCache>
                <c:formatCode>General</c:formatCode>
                <c:ptCount val="15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3</c:v>
                </c:pt>
                <c:pt idx="7">
                  <c:v>3</c:v>
                </c:pt>
                <c:pt idx="8">
                  <c:v>12</c:v>
                </c:pt>
                <c:pt idx="9">
                  <c:v>13</c:v>
                </c:pt>
                <c:pt idx="10">
                  <c:v>14</c:v>
                </c:pt>
                <c:pt idx="11">
                  <c:v>17</c:v>
                </c:pt>
                <c:pt idx="12">
                  <c:v>21</c:v>
                </c:pt>
                <c:pt idx="13">
                  <c:v>35</c:v>
                </c:pt>
                <c:pt idx="14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AA-4109-B5FB-0DB4021EB52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814942816"/>
        <c:axId val="1814940320"/>
        <c:axId val="0"/>
      </c:bar3DChart>
      <c:catAx>
        <c:axId val="18149428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uk-UA"/>
          </a:p>
        </c:txPr>
        <c:crossAx val="1814940320"/>
        <c:crosses val="autoZero"/>
        <c:auto val="1"/>
        <c:lblAlgn val="ctr"/>
        <c:lblOffset val="100"/>
        <c:noMultiLvlLbl val="0"/>
      </c:catAx>
      <c:valAx>
        <c:axId val="18149403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14942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sz="1800" b="1" i="0" dirty="0">
                <a:solidFill>
                  <a:schemeClr val="accent6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ЗАЛУЧЕНІ КОШТИ ДЛЯ РЕАЛІЗАЦІЇ МІЖНАРОДНИХ ПРОЄКТІВ  У </a:t>
            </a:r>
            <a:r>
              <a:rPr lang="uk-UA" sz="2000" b="1" i="0" dirty="0">
                <a:solidFill>
                  <a:schemeClr val="accent6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2020</a:t>
            </a:r>
            <a:r>
              <a:rPr lang="uk-UA" sz="1800" b="1" i="0" dirty="0">
                <a:solidFill>
                  <a:schemeClr val="accent6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 РОЦІ</a:t>
            </a:r>
            <a:endParaRPr lang="ru-RU" sz="1800" i="0" dirty="0">
              <a:solidFill>
                <a:schemeClr val="accent6">
                  <a:lumMod val="75000"/>
                </a:schemeClr>
              </a:solidFill>
              <a:effectLst/>
              <a:latin typeface="Candara" panose="020E0502030303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accent6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Залучені кошти для реалізації міжнародних проєктів  у 2020 році</c:v>
                </c:pt>
              </c:strCache>
            </c:strRef>
          </c:tx>
          <c:dPt>
            <c:idx val="0"/>
            <c:bubble3D val="0"/>
            <c:explosion val="6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2DA5-4617-B986-7B78275AD28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2DA5-4617-B986-7B78275AD28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DA5-4617-B986-7B78275AD28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Аркуш1!$A$2:$A$4</c:f>
              <c:strCache>
                <c:ptCount val="3"/>
                <c:pt idx="0">
                  <c:v>Проведення наукових досліджень, 190 910 євро</c:v>
                </c:pt>
                <c:pt idx="1">
                  <c:v>Вдосконалення освіти, 83 177 євро</c:v>
                </c:pt>
                <c:pt idx="2">
                  <c:v>Розвиток інфраструктурної складової, 77 058 євро</c:v>
                </c:pt>
              </c:strCache>
            </c:strRef>
          </c:cat>
          <c:val>
            <c:numRef>
              <c:f>Аркуш1!$B$2:$B$4</c:f>
              <c:numCache>
                <c:formatCode>General</c:formatCode>
                <c:ptCount val="3"/>
                <c:pt idx="0">
                  <c:v>190910</c:v>
                </c:pt>
                <c:pt idx="1">
                  <c:v>83177</c:v>
                </c:pt>
                <c:pt idx="2">
                  <c:v>77058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A5-4617-B986-7B78275AD283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275740879056042"/>
          <c:y val="0.33704478835926416"/>
          <c:w val="0.32400621040530758"/>
          <c:h val="0.530917427416883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accent6">
                  <a:lumMod val="75000"/>
                </a:schemeClr>
              </a:solidFill>
              <a:latin typeface="Candara" panose="020E0502030303020204" pitchFamily="34" charset="0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sz="1800" b="1" i="0" dirty="0">
                <a:solidFill>
                  <a:schemeClr val="accent6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ЗАЛУЧЕНІ КОШТИ (У ЄВРО ) ДЛЯ РЕАЛІЗАЦІЇ МІЖНАРОДНИХ ПРОЄКТІВ  </a:t>
            </a:r>
            <a:endParaRPr lang="ru-RU" sz="1800" b="1" i="0" dirty="0">
              <a:solidFill>
                <a:schemeClr val="accent6">
                  <a:lumMod val="75000"/>
                </a:schemeClr>
              </a:solidFill>
              <a:effectLst/>
              <a:latin typeface="Candara" panose="020E0502030303020204" pitchFamily="34" charset="0"/>
            </a:endParaRPr>
          </a:p>
          <a:p>
            <a:pPr>
              <a:defRPr>
                <a:solidFill>
                  <a:schemeClr val="accent6">
                    <a:lumMod val="75000"/>
                  </a:schemeClr>
                </a:solidFill>
              </a:defRPr>
            </a:pPr>
            <a:r>
              <a:rPr lang="uk-UA" sz="1800" b="1" i="0" dirty="0">
                <a:solidFill>
                  <a:schemeClr val="accent6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У </a:t>
            </a:r>
            <a:r>
              <a:rPr lang="uk-UA" sz="2000" b="1" i="0" dirty="0">
                <a:solidFill>
                  <a:schemeClr val="accent6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2019-2020</a:t>
            </a:r>
            <a:r>
              <a:rPr lang="uk-UA" sz="1800" b="1" i="0" dirty="0">
                <a:solidFill>
                  <a:schemeClr val="accent6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 РОКАХ</a:t>
            </a:r>
            <a:endParaRPr lang="ru-RU" sz="1800" b="1" i="0" dirty="0">
              <a:solidFill>
                <a:schemeClr val="accent6">
                  <a:lumMod val="75000"/>
                </a:schemeClr>
              </a:solidFill>
              <a:effectLst/>
              <a:latin typeface="Candara" panose="020E0502030303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accent6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6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Аркуш1!$A$2:$A$4</c:f>
              <c:strCache>
                <c:ptCount val="3"/>
                <c:pt idx="0">
                  <c:v>Проведення наукових досліджень</c:v>
                </c:pt>
                <c:pt idx="1">
                  <c:v>Вдосконалення освіти</c:v>
                </c:pt>
                <c:pt idx="2">
                  <c:v>Розвиток інфраструктурної складової</c:v>
                </c:pt>
              </c:strCache>
            </c:strRef>
          </c:cat>
          <c:val>
            <c:numRef>
              <c:f>Аркуш1!$B$2:$B$4</c:f>
              <c:numCache>
                <c:formatCode>General</c:formatCode>
                <c:ptCount val="3"/>
                <c:pt idx="0">
                  <c:v>42877</c:v>
                </c:pt>
                <c:pt idx="1">
                  <c:v>23563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A3-4E36-B2A0-EA564D4625E2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6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Аркуш1!$A$2:$A$4</c:f>
              <c:strCache>
                <c:ptCount val="3"/>
                <c:pt idx="0">
                  <c:v>Проведення наукових досліджень</c:v>
                </c:pt>
                <c:pt idx="1">
                  <c:v>Вдосконалення освіти</c:v>
                </c:pt>
                <c:pt idx="2">
                  <c:v>Розвиток інфраструктурної складової</c:v>
                </c:pt>
              </c:strCache>
            </c:strRef>
          </c:cat>
          <c:val>
            <c:numRef>
              <c:f>Аркуш1!$C$2:$C$4</c:f>
              <c:numCache>
                <c:formatCode>General</c:formatCode>
                <c:ptCount val="3"/>
                <c:pt idx="0">
                  <c:v>190910</c:v>
                </c:pt>
                <c:pt idx="1">
                  <c:v>83177</c:v>
                </c:pt>
                <c:pt idx="2">
                  <c:v>77058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A3-4E36-B2A0-EA564D4625E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42240304"/>
        <c:axId val="442228240"/>
      </c:barChart>
      <c:catAx>
        <c:axId val="442240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6">
                    <a:lumMod val="75000"/>
                  </a:schemeClr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uk-UA"/>
          </a:p>
        </c:txPr>
        <c:crossAx val="442228240"/>
        <c:crosses val="autoZero"/>
        <c:auto val="1"/>
        <c:lblAlgn val="ctr"/>
        <c:lblOffset val="100"/>
        <c:noMultiLvlLbl val="0"/>
      </c:catAx>
      <c:valAx>
        <c:axId val="442228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42240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Спеціальний фонд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5.4094284207677756E-3"/>
                  <c:y val="3.07345162169343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259-4FD5-A028-5A45CE4C1808}"/>
                </c:ext>
              </c:extLst>
            </c:dLbl>
            <c:dLbl>
              <c:idx val="1"/>
              <c:layout>
                <c:manualLayout>
                  <c:x val="-9.015714034612959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259-4FD5-A028-5A45CE4C1808}"/>
                </c:ext>
              </c:extLst>
            </c:dLbl>
            <c:dLbl>
              <c:idx val="3"/>
              <c:layout>
                <c:manualLayout>
                  <c:x val="-9.0157140346129594E-3"/>
                  <c:y val="3.073451621693381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259-4FD5-A028-5A45CE4C1808}"/>
                </c:ext>
              </c:extLst>
            </c:dLbl>
            <c:dLbl>
              <c:idx val="4"/>
              <c:layout>
                <c:manualLayout>
                  <c:x val="-1.4425142455380801E-2"/>
                  <c:y val="3.073451621693381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259-4FD5-A028-5A45CE4C18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Аркуш1!$A$2:$A$9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Аркуш1!$B$2:$B$9</c:f>
              <c:numCache>
                <c:formatCode>General</c:formatCode>
                <c:ptCount val="8"/>
                <c:pt idx="0">
                  <c:v>60.6</c:v>
                </c:pt>
                <c:pt idx="1">
                  <c:v>72.2</c:v>
                </c:pt>
                <c:pt idx="2">
                  <c:v>96</c:v>
                </c:pt>
                <c:pt idx="3">
                  <c:v>124.5</c:v>
                </c:pt>
                <c:pt idx="4">
                  <c:v>169.9</c:v>
                </c:pt>
                <c:pt idx="5">
                  <c:v>212.9</c:v>
                </c:pt>
                <c:pt idx="6">
                  <c:v>244.8</c:v>
                </c:pt>
                <c:pt idx="7">
                  <c:v>273.7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CB-4721-A8D8-FC0DAC871DB8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Загальний фонд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3"/>
              <c:layout>
                <c:manualLayout>
                  <c:x val="1.983457087614844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259-4FD5-A028-5A45CE4C1808}"/>
                </c:ext>
              </c:extLst>
            </c:dLbl>
            <c:dLbl>
              <c:idx val="4"/>
              <c:layout>
                <c:manualLayout>
                  <c:x val="1.983457087614844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259-4FD5-A028-5A45CE4C1808}"/>
                </c:ext>
              </c:extLst>
            </c:dLbl>
            <c:dLbl>
              <c:idx val="5"/>
              <c:layout>
                <c:manualLayout>
                  <c:x val="2.3440856489993694E-2"/>
                  <c:y val="-5.634596215101674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259-4FD5-A028-5A45CE4C1808}"/>
                </c:ext>
              </c:extLst>
            </c:dLbl>
            <c:dLbl>
              <c:idx val="6"/>
              <c:layout>
                <c:manualLayout>
                  <c:x val="2.7047142103838878E-2"/>
                  <c:y val="-9.2203548650803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259-4FD5-A028-5A45CE4C1808}"/>
                </c:ext>
              </c:extLst>
            </c:dLbl>
            <c:dLbl>
              <c:idx val="7"/>
              <c:layout>
                <c:manualLayout>
                  <c:x val="2.5243999296916154E-2"/>
                  <c:y val="-2.817298107550837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259-4FD5-A028-5A45CE4C18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Аркуш1!$A$2:$A$9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Аркуш1!$C$2:$C$9</c:f>
              <c:numCache>
                <c:formatCode>General</c:formatCode>
                <c:ptCount val="8"/>
                <c:pt idx="0">
                  <c:v>121.3</c:v>
                </c:pt>
                <c:pt idx="1">
                  <c:v>120.1</c:v>
                </c:pt>
                <c:pt idx="2">
                  <c:v>127.6</c:v>
                </c:pt>
                <c:pt idx="3">
                  <c:v>135.19999999999999</c:v>
                </c:pt>
                <c:pt idx="4">
                  <c:v>178.1</c:v>
                </c:pt>
                <c:pt idx="5">
                  <c:v>200.4</c:v>
                </c:pt>
                <c:pt idx="6">
                  <c:v>230.2</c:v>
                </c:pt>
                <c:pt idx="7">
                  <c:v>250.5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CB-4721-A8D8-FC0DAC871DB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2772207"/>
        <c:axId val="122773455"/>
        <c:axId val="0"/>
      </c:bar3DChart>
      <c:catAx>
        <c:axId val="1227722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22773455"/>
        <c:crosses val="autoZero"/>
        <c:auto val="1"/>
        <c:lblAlgn val="ctr"/>
        <c:lblOffset val="100"/>
        <c:noMultiLvlLbl val="0"/>
      </c:catAx>
      <c:valAx>
        <c:axId val="1227734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227722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  <c:userShapes r:id="rId4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Спеціальний фонд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Аркуш1!$A$2:$A$9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Аркуш1!$B$2:$B$9</c:f>
              <c:numCache>
                <c:formatCode>General</c:formatCode>
                <c:ptCount val="8"/>
                <c:pt idx="0">
                  <c:v>0.3</c:v>
                </c:pt>
                <c:pt idx="1">
                  <c:v>0.2</c:v>
                </c:pt>
                <c:pt idx="2">
                  <c:v>1.4</c:v>
                </c:pt>
                <c:pt idx="3">
                  <c:v>1.5</c:v>
                </c:pt>
                <c:pt idx="4">
                  <c:v>2.1</c:v>
                </c:pt>
                <c:pt idx="5">
                  <c:v>2.8</c:v>
                </c:pt>
                <c:pt idx="6">
                  <c:v>1</c:v>
                </c:pt>
                <c:pt idx="7">
                  <c:v>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32-4EB8-910B-7A24A14540F4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Загальний фонд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Аркуш1!$A$2:$A$9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Аркуш1!$C$2:$C$9</c:f>
              <c:numCache>
                <c:formatCode>General</c:formatCode>
                <c:ptCount val="8"/>
                <c:pt idx="0">
                  <c:v>3.3</c:v>
                </c:pt>
                <c:pt idx="1">
                  <c:v>3.7</c:v>
                </c:pt>
                <c:pt idx="2">
                  <c:v>3.5</c:v>
                </c:pt>
                <c:pt idx="3">
                  <c:v>4.7</c:v>
                </c:pt>
                <c:pt idx="4">
                  <c:v>6.6</c:v>
                </c:pt>
                <c:pt idx="5">
                  <c:v>11.6</c:v>
                </c:pt>
                <c:pt idx="6">
                  <c:v>11.3</c:v>
                </c:pt>
                <c:pt idx="7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32-4EB8-910B-7A24A14540F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79015295"/>
        <c:axId val="279015711"/>
        <c:axId val="0"/>
      </c:bar3DChart>
      <c:catAx>
        <c:axId val="2790152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79015711"/>
        <c:crosses val="autoZero"/>
        <c:auto val="1"/>
        <c:lblAlgn val="ctr"/>
        <c:lblOffset val="100"/>
        <c:noMultiLvlLbl val="0"/>
      </c:catAx>
      <c:valAx>
        <c:axId val="2790157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790152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9278461435E-2"/>
          <c:y val="1.884381660590460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9E5C-486C-8209-91E8916AA06D}"/>
              </c:ext>
            </c:extLst>
          </c:dPt>
          <c:dPt>
            <c:idx val="1"/>
            <c:bubble3D val="0"/>
            <c:spPr>
              <a:solidFill>
                <a:schemeClr val="bg1"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9E5C-486C-8209-91E8916AA06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E5C-486C-8209-91E8916AA0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9308410899200972E-2"/>
                  <c:y val="-1.06300168238848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7E-4B1D-B017-F1EB83CDFA21}"/>
                </c:ext>
              </c:extLst>
            </c:dLbl>
            <c:dLbl>
              <c:idx val="1"/>
              <c:layout>
                <c:manualLayout>
                  <c:x val="1.2872273932800687E-2"/>
                  <c:y val="-7.97251261791367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7E-4B1D-B017-F1EB83CDFA21}"/>
                </c:ext>
              </c:extLst>
            </c:dLbl>
            <c:dLbl>
              <c:idx val="2"/>
              <c:layout>
                <c:manualLayout>
                  <c:x val="1.9308410899200972E-2"/>
                  <c:y val="-1.32875210298561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7E-4B1D-B017-F1EB83CDFA21}"/>
                </c:ext>
              </c:extLst>
            </c:dLbl>
            <c:dLbl>
              <c:idx val="3"/>
              <c:layout>
                <c:manualLayout>
                  <c:x val="1.2872273932800569E-2"/>
                  <c:y val="-7.97251261791367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7E-4B1D-B017-F1EB83CDFA21}"/>
                </c:ext>
              </c:extLst>
            </c:dLbl>
            <c:dLbl>
              <c:idx val="4"/>
              <c:layout>
                <c:manualLayout>
                  <c:x val="1.072689494400054E-2"/>
                  <c:y val="-1.06300168238848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7E-4B1D-B017-F1EB83CDFA21}"/>
                </c:ext>
              </c:extLst>
            </c:dLbl>
            <c:dLbl>
              <c:idx val="5"/>
              <c:layout>
                <c:manualLayout>
                  <c:x val="8.5815159552004323E-3"/>
                  <c:y val="-7.97251261791367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A97-46CF-A7C2-308578D600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Аркуш1!$B$2:$B$7</c:f>
              <c:numCache>
                <c:formatCode>General</c:formatCode>
                <c:ptCount val="6"/>
                <c:pt idx="0">
                  <c:v>5.0999999999999996</c:v>
                </c:pt>
                <c:pt idx="1">
                  <c:v>16.899999999999999</c:v>
                </c:pt>
                <c:pt idx="2">
                  <c:v>9.9</c:v>
                </c:pt>
                <c:pt idx="3">
                  <c:v>16.899999999999999</c:v>
                </c:pt>
                <c:pt idx="4">
                  <c:v>17.899999999999999</c:v>
                </c:pt>
                <c:pt idx="5">
                  <c:v>39.799999999999997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51-4793-A1A0-2C6EBB105B0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87302207"/>
        <c:axId val="387295551"/>
        <c:axId val="0"/>
      </c:bar3DChart>
      <c:catAx>
        <c:axId val="3873022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87295551"/>
        <c:crosses val="autoZero"/>
        <c:auto val="1"/>
        <c:lblAlgn val="ctr"/>
        <c:lblOffset val="100"/>
        <c:noMultiLvlLbl val="0"/>
      </c:catAx>
      <c:valAx>
        <c:axId val="3872955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873022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Матеріальна допомога на оздоровлення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4.68749971164494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B8C-4F9E-966B-C51B32F31D0F}"/>
                </c:ext>
              </c:extLst>
            </c:dLbl>
            <c:dLbl>
              <c:idx val="1"/>
              <c:layout>
                <c:manualLayout>
                  <c:x val="-1.1806552153027046E-3"/>
                  <c:y val="4.92187469722718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B8C-4F9E-966B-C51B32F31D0F}"/>
                </c:ext>
              </c:extLst>
            </c:dLbl>
            <c:dLbl>
              <c:idx val="2"/>
              <c:layout>
                <c:manualLayout>
                  <c:x val="-1.1806552153027046E-3"/>
                  <c:y val="4.21874974048044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B8C-4F9E-966B-C51B32F31D0F}"/>
                </c:ext>
              </c:extLst>
            </c:dLbl>
            <c:dLbl>
              <c:idx val="3"/>
              <c:layout>
                <c:manualLayout>
                  <c:x val="0"/>
                  <c:y val="3.98437475489820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B8C-4F9E-966B-C51B32F31D0F}"/>
                </c:ext>
              </c:extLst>
            </c:dLbl>
            <c:dLbl>
              <c:idx val="4"/>
              <c:layout>
                <c:manualLayout>
                  <c:x val="0"/>
                  <c:y val="4.21874974048045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B8C-4F9E-966B-C51B32F31D0F}"/>
                </c:ext>
              </c:extLst>
            </c:dLbl>
            <c:dLbl>
              <c:idx val="5"/>
              <c:layout>
                <c:manualLayout>
                  <c:x val="0"/>
                  <c:y val="4.687499711644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B8C-4F9E-966B-C51B32F31D0F}"/>
                </c:ext>
              </c:extLst>
            </c:dLbl>
            <c:dLbl>
              <c:idx val="6"/>
              <c:layout>
                <c:manualLayout>
                  <c:x val="0"/>
                  <c:y val="4.68749971164494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B8C-4F9E-966B-C51B32F31D0F}"/>
                </c:ext>
              </c:extLst>
            </c:dLbl>
            <c:dLbl>
              <c:idx val="7"/>
              <c:layout>
                <c:manualLayout>
                  <c:x val="0"/>
                  <c:y val="4.21874974048045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A2-463F-9B15-56B3D690EE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Аркуш1!$A$2:$A$9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Аркуш1!$B$2:$B$9</c:f>
              <c:numCache>
                <c:formatCode>General</c:formatCode>
                <c:ptCount val="8"/>
                <c:pt idx="0">
                  <c:v>2.9</c:v>
                </c:pt>
                <c:pt idx="1">
                  <c:v>2.6</c:v>
                </c:pt>
                <c:pt idx="2">
                  <c:v>2.7</c:v>
                </c:pt>
                <c:pt idx="3">
                  <c:v>3.9</c:v>
                </c:pt>
                <c:pt idx="4">
                  <c:v>5.6</c:v>
                </c:pt>
                <c:pt idx="5">
                  <c:v>6.3</c:v>
                </c:pt>
                <c:pt idx="6">
                  <c:v>7.9</c:v>
                </c:pt>
                <c:pt idx="7">
                  <c:v>8.8000000000000007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AF-4439-B747-DEFC37D0A7D1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Матеріальне заохочення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4.21874974048045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B8C-4F9E-966B-C51B32F31D0F}"/>
                </c:ext>
              </c:extLst>
            </c:dLbl>
            <c:dLbl>
              <c:idx val="1"/>
              <c:layout>
                <c:manualLayout>
                  <c:x val="0"/>
                  <c:y val="4.92187469722719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B8C-4F9E-966B-C51B32F31D0F}"/>
                </c:ext>
              </c:extLst>
            </c:dLbl>
            <c:dLbl>
              <c:idx val="2"/>
              <c:layout>
                <c:manualLayout>
                  <c:x val="-4.3290191135783738E-17"/>
                  <c:y val="4.92187469722718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B8C-4F9E-966B-C51B32F31D0F}"/>
                </c:ext>
              </c:extLst>
            </c:dLbl>
            <c:dLbl>
              <c:idx val="3"/>
              <c:layout>
                <c:manualLayout>
                  <c:x val="1.180655215302618E-3"/>
                  <c:y val="4.45312472606270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B8C-4F9E-966B-C51B32F31D0F}"/>
                </c:ext>
              </c:extLst>
            </c:dLbl>
            <c:dLbl>
              <c:idx val="4"/>
              <c:layout>
                <c:manualLayout>
                  <c:x val="1.1806552153027046E-3"/>
                  <c:y val="4.21874974048044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B8C-4F9E-966B-C51B32F31D0F}"/>
                </c:ext>
              </c:extLst>
            </c:dLbl>
            <c:dLbl>
              <c:idx val="5"/>
              <c:layout>
                <c:manualLayout>
                  <c:x val="1.1806552153027046E-3"/>
                  <c:y val="4.68749971164494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B8C-4F9E-966B-C51B32F31D0F}"/>
                </c:ext>
              </c:extLst>
            </c:dLbl>
            <c:dLbl>
              <c:idx val="6"/>
              <c:layout>
                <c:manualLayout>
                  <c:x val="-8.6580382271567476E-17"/>
                  <c:y val="4.68749971164494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B8C-4F9E-966B-C51B32F31D0F}"/>
                </c:ext>
              </c:extLst>
            </c:dLbl>
            <c:dLbl>
              <c:idx val="7"/>
              <c:layout>
                <c:manualLayout>
                  <c:x val="0"/>
                  <c:y val="4.68749971164494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A2-463F-9B15-56B3D690EE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Аркуш1!$A$2:$A$9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Аркуш1!$C$2:$C$9</c:f>
              <c:numCache>
                <c:formatCode>General</c:formatCode>
                <c:ptCount val="8"/>
                <c:pt idx="0">
                  <c:v>1.7</c:v>
                </c:pt>
                <c:pt idx="1">
                  <c:v>2.9</c:v>
                </c:pt>
                <c:pt idx="2">
                  <c:v>2.2999999999999998</c:v>
                </c:pt>
                <c:pt idx="3">
                  <c:v>3.3</c:v>
                </c:pt>
                <c:pt idx="4">
                  <c:v>6.4</c:v>
                </c:pt>
                <c:pt idx="5">
                  <c:v>10.9</c:v>
                </c:pt>
                <c:pt idx="6">
                  <c:v>11.9</c:v>
                </c:pt>
                <c:pt idx="7">
                  <c:v>10.4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AF-4439-B747-DEFC37D0A7D1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Матеріальна допомога на соціальні потреби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7.083931291816228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B8C-4F9E-966B-C51B32F31D0F}"/>
                </c:ext>
              </c:extLst>
            </c:dLbl>
            <c:dLbl>
              <c:idx val="1"/>
              <c:layout>
                <c:manualLayout>
                  <c:x val="5.903276076513523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B8C-4F9E-966B-C51B32F31D0F}"/>
                </c:ext>
              </c:extLst>
            </c:dLbl>
            <c:dLbl>
              <c:idx val="2"/>
              <c:layout>
                <c:manualLayout>
                  <c:x val="0"/>
                  <c:y val="4.21874974048045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B8C-4F9E-966B-C51B32F31D0F}"/>
                </c:ext>
              </c:extLst>
            </c:dLbl>
            <c:dLbl>
              <c:idx val="3"/>
              <c:layout>
                <c:manualLayout>
                  <c:x val="-8.6580382271567476E-17"/>
                  <c:y val="4.68749971164494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B8C-4F9E-966B-C51B32F31D0F}"/>
                </c:ext>
              </c:extLst>
            </c:dLbl>
            <c:dLbl>
              <c:idx val="4"/>
              <c:layout>
                <c:manualLayout>
                  <c:x val="0"/>
                  <c:y val="3.98437475489820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B8C-4F9E-966B-C51B32F31D0F}"/>
                </c:ext>
              </c:extLst>
            </c:dLbl>
            <c:dLbl>
              <c:idx val="5"/>
              <c:layout>
                <c:manualLayout>
                  <c:x val="2.3613104306054091E-3"/>
                  <c:y val="4.92187469722718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B8C-4F9E-966B-C51B32F31D0F}"/>
                </c:ext>
              </c:extLst>
            </c:dLbl>
            <c:dLbl>
              <c:idx val="6"/>
              <c:layout>
                <c:manualLayout>
                  <c:x val="-1.1806552153027046E-3"/>
                  <c:y val="4.68749971164494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B8C-4F9E-966B-C51B32F31D0F}"/>
                </c:ext>
              </c:extLst>
            </c:dLbl>
            <c:dLbl>
              <c:idx val="7"/>
              <c:layout>
                <c:manualLayout>
                  <c:x val="0"/>
                  <c:y val="4.45312472606269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DA2-463F-9B15-56B3D690EE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Аркуш1!$A$2:$A$9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Аркуш1!$D$2:$D$9</c:f>
              <c:numCache>
                <c:formatCode>General</c:formatCode>
                <c:ptCount val="8"/>
                <c:pt idx="0">
                  <c:v>0.1</c:v>
                </c:pt>
                <c:pt idx="1">
                  <c:v>0.3</c:v>
                </c:pt>
                <c:pt idx="2">
                  <c:v>0.6</c:v>
                </c:pt>
                <c:pt idx="3">
                  <c:v>1.3</c:v>
                </c:pt>
                <c:pt idx="4">
                  <c:v>1.9</c:v>
                </c:pt>
                <c:pt idx="5">
                  <c:v>2</c:v>
                </c:pt>
                <c:pt idx="6">
                  <c:v>2.2000000000000002</c:v>
                </c:pt>
                <c:pt idx="7">
                  <c:v>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2AF-4439-B747-DEFC37D0A7D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05931071"/>
        <c:axId val="305916927"/>
        <c:axId val="0"/>
      </c:bar3DChart>
      <c:catAx>
        <c:axId val="3059310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05916927"/>
        <c:crosses val="autoZero"/>
        <c:auto val="1"/>
        <c:lblAlgn val="ctr"/>
        <c:lblOffset val="100"/>
        <c:noMultiLvlLbl val="0"/>
      </c:catAx>
      <c:valAx>
        <c:axId val="3059169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059310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>
                <a:alpha val="40000"/>
              </a:schemeClr>
            </a:solidFill>
          </c:spPr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8E95-4845-9081-C526D9BA17CD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3-8E95-4845-9081-C526D9BA17C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95-4845-9081-C526D9BA17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r>
              <a:rPr lang="uk-UA" sz="1800" b="1" dirty="0">
                <a:solidFill>
                  <a:schemeClr val="accent2"/>
                </a:solidFill>
                <a:latin typeface="Candara" panose="020E0502030303020204" pitchFamily="34" charset="0"/>
              </a:rPr>
              <a:t>Контингент студентів (2016-2020 роки)</a:t>
            </a:r>
          </a:p>
        </c:rich>
      </c:tx>
      <c:layout>
        <c:manualLayout>
          <c:xMode val="edge"/>
          <c:yMode val="edge"/>
          <c:x val="0.18356822508184156"/>
          <c:y val="1.45954950487368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uk-UA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Аркуш1!$A$21</c:f>
              <c:strCache>
                <c:ptCount val="1"/>
                <c:pt idx="0">
                  <c:v>Контингент студентів (2016-2020 рр.)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6.6648777038673728E-3"/>
                  <c:y val="-2.5542116335289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9B8-497C-A325-FB3A714675C1}"/>
                </c:ext>
              </c:extLst>
            </c:dLbl>
            <c:dLbl>
              <c:idx val="1"/>
              <c:layout>
                <c:manualLayout>
                  <c:x val="4.4432518025782752E-3"/>
                  <c:y val="-2.91909900974737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9B8-497C-A325-FB3A714675C1}"/>
                </c:ext>
              </c:extLst>
            </c:dLbl>
            <c:dLbl>
              <c:idx val="2"/>
              <c:layout>
                <c:manualLayout>
                  <c:x val="8.8865036051565503E-3"/>
                  <c:y val="-2.55421163352896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9B8-497C-A325-FB3A714675C1}"/>
                </c:ext>
              </c:extLst>
            </c:dLbl>
            <c:dLbl>
              <c:idx val="3"/>
              <c:layout>
                <c:manualLayout>
                  <c:x val="6.6648777038674136E-3"/>
                  <c:y val="-2.18932425731053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9B8-497C-A325-FB3A714675C1}"/>
                </c:ext>
              </c:extLst>
            </c:dLbl>
            <c:dLbl>
              <c:idx val="4"/>
              <c:layout>
                <c:manualLayout>
                  <c:x val="1.9994633111602239E-2"/>
                  <c:y val="-1.82443688109211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136-4FC4-97E8-A571B0C0AC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Аркуш1!$C$20:$G$20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Аркуш1!$C$21:$G$21</c:f>
              <c:numCache>
                <c:formatCode>General</c:formatCode>
                <c:ptCount val="5"/>
                <c:pt idx="0">
                  <c:v>13906</c:v>
                </c:pt>
                <c:pt idx="1">
                  <c:v>14659</c:v>
                </c:pt>
                <c:pt idx="2">
                  <c:v>14387</c:v>
                </c:pt>
                <c:pt idx="3">
                  <c:v>14828</c:v>
                </c:pt>
                <c:pt idx="4">
                  <c:v>14946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9B8-497C-A325-FB3A714675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75697312"/>
        <c:axId val="975699488"/>
        <c:axId val="0"/>
      </c:bar3DChart>
      <c:catAx>
        <c:axId val="975697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uk-UA"/>
          </a:p>
        </c:txPr>
        <c:crossAx val="975699488"/>
        <c:crosses val="autoZero"/>
        <c:auto val="1"/>
        <c:lblAlgn val="ctr"/>
        <c:lblOffset val="100"/>
        <c:noMultiLvlLbl val="0"/>
      </c:catAx>
      <c:valAx>
        <c:axId val="975699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uk-UA"/>
          </a:p>
        </c:txPr>
        <c:crossAx val="975697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Загальна кількість аспірантів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Аркуш1!$B$2:$B$7</c:f>
              <c:numCache>
                <c:formatCode>General</c:formatCode>
                <c:ptCount val="6"/>
                <c:pt idx="0">
                  <c:v>297</c:v>
                </c:pt>
                <c:pt idx="1">
                  <c:v>333</c:v>
                </c:pt>
                <c:pt idx="2">
                  <c:v>382</c:v>
                </c:pt>
                <c:pt idx="3">
                  <c:v>465</c:v>
                </c:pt>
                <c:pt idx="4">
                  <c:v>554</c:v>
                </c:pt>
                <c:pt idx="5">
                  <c:v>605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E9-4F30-A428-A487BADFD89A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Кількість аспірантів 1 року навчання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8.5740692690279632E-3"/>
                  <c:y val="-7.517771430864321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5E9-4F30-A428-A487BADFD89A}"/>
                </c:ext>
              </c:extLst>
            </c:dLbl>
            <c:dLbl>
              <c:idx val="1"/>
              <c:layout>
                <c:manualLayout>
                  <c:x val="7.1450577241898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5E9-4F30-A428-A487BADFD89A}"/>
                </c:ext>
              </c:extLst>
            </c:dLbl>
            <c:dLbl>
              <c:idx val="2"/>
              <c:layout>
                <c:manualLayout>
                  <c:x val="8.5740692690279632E-3"/>
                  <c:y val="-7.517771430864321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5E9-4F30-A428-A487BADFD89A}"/>
                </c:ext>
              </c:extLst>
            </c:dLbl>
            <c:dLbl>
              <c:idx val="3"/>
              <c:layout>
                <c:manualLayout>
                  <c:x val="1.1432092358703952E-2"/>
                  <c:y val="-8.20129993832880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5E9-4F30-A428-A487BADFD89A}"/>
                </c:ext>
              </c:extLst>
            </c:dLbl>
            <c:dLbl>
              <c:idx val="4"/>
              <c:layout>
                <c:manualLayout>
                  <c:x val="1.1432092358703952E-2"/>
                  <c:y val="-7.517771430864321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5E9-4F30-A428-A487BADFD89A}"/>
                </c:ext>
              </c:extLst>
            </c:dLbl>
            <c:dLbl>
              <c:idx val="5"/>
              <c:layout>
                <c:manualLayout>
                  <c:x val="1.286110390354184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5E9-4F30-A428-A487BADFD8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Аркуш1!$C$2:$C$7</c:f>
              <c:numCache>
                <c:formatCode>General</c:formatCode>
                <c:ptCount val="6"/>
                <c:pt idx="0">
                  <c:v>122</c:v>
                </c:pt>
                <c:pt idx="1">
                  <c:v>108</c:v>
                </c:pt>
                <c:pt idx="2">
                  <c:v>143</c:v>
                </c:pt>
                <c:pt idx="3">
                  <c:v>148</c:v>
                </c:pt>
                <c:pt idx="4">
                  <c:v>160</c:v>
                </c:pt>
                <c:pt idx="5">
                  <c:v>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E9-4F30-A428-A487BADFD89A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Кількість аспірантів 1 року навчання за держзамовленням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003080813865958E-2"/>
                  <c:y val="8.20129993832880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5E9-4F30-A428-A487BADFD89A}"/>
                </c:ext>
              </c:extLst>
            </c:dLbl>
            <c:dLbl>
              <c:idx val="1"/>
              <c:layout>
                <c:manualLayout>
                  <c:x val="1.000308081386606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5E9-4F30-A428-A487BADFD89A}"/>
                </c:ext>
              </c:extLst>
            </c:dLbl>
            <c:dLbl>
              <c:idx val="2"/>
              <c:layout>
                <c:manualLayout>
                  <c:x val="8.574069269027859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5E9-4F30-A428-A487BADFD89A}"/>
                </c:ext>
              </c:extLst>
            </c:dLbl>
            <c:dLbl>
              <c:idx val="3"/>
              <c:layout>
                <c:manualLayout>
                  <c:x val="8.5740692690279632E-3"/>
                  <c:y val="-1.5035542861728643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5E9-4F30-A428-A487BADFD89A}"/>
                </c:ext>
              </c:extLst>
            </c:dLbl>
            <c:dLbl>
              <c:idx val="4"/>
              <c:layout>
                <c:manualLayout>
                  <c:x val="1.0003080813865852E-2"/>
                  <c:y val="-1.5035542861728643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5E9-4F30-A428-A487BADFD89A}"/>
                </c:ext>
              </c:extLst>
            </c:dLbl>
            <c:dLbl>
              <c:idx val="5"/>
              <c:layout>
                <c:manualLayout>
                  <c:x val="1.429011544837994E-2"/>
                  <c:y val="-8.201299938328958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5E9-4F30-A428-A487BADFD8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Аркуш1!$D$2:$D$7</c:f>
              <c:numCache>
                <c:formatCode>General</c:formatCode>
                <c:ptCount val="6"/>
                <c:pt idx="0">
                  <c:v>70</c:v>
                </c:pt>
                <c:pt idx="1">
                  <c:v>72</c:v>
                </c:pt>
                <c:pt idx="2">
                  <c:v>81</c:v>
                </c:pt>
                <c:pt idx="3">
                  <c:v>83</c:v>
                </c:pt>
                <c:pt idx="4">
                  <c:v>90</c:v>
                </c:pt>
                <c:pt idx="5">
                  <c:v>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5E9-4F30-A428-A487BADFD89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00646496"/>
        <c:axId val="1700657312"/>
        <c:axId val="0"/>
      </c:bar3DChart>
      <c:catAx>
        <c:axId val="1700646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700657312"/>
        <c:crosses val="autoZero"/>
        <c:auto val="1"/>
        <c:lblAlgn val="ctr"/>
        <c:lblOffset val="100"/>
        <c:noMultiLvlLbl val="0"/>
      </c:catAx>
      <c:valAx>
        <c:axId val="17006573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700646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1.5512426661889789E-2"/>
          <c:y val="3.3718643750383429E-2"/>
          <c:w val="0.28879076374959578"/>
          <c:h val="0.4572075662541984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noProof="0" dirty="0">
                <a:latin typeface="Candara" panose="020E0502030303020204" pitchFamily="34" charset="0"/>
              </a:rPr>
              <a:t>Кількість</a:t>
            </a:r>
            <a:r>
              <a:rPr lang="ru-RU" dirty="0">
                <a:latin typeface="Candara" panose="020E0502030303020204" pitchFamily="34" charset="0"/>
              </a:rPr>
              <a:t> </a:t>
            </a:r>
            <a:r>
              <a:rPr lang="uk-UA" noProof="0" dirty="0">
                <a:latin typeface="Candara" panose="020E0502030303020204" pitchFamily="34" charset="0"/>
              </a:rPr>
              <a:t>докторантів</a:t>
            </a:r>
            <a:r>
              <a:rPr lang="ru-RU" dirty="0">
                <a:latin typeface="Candara" panose="020E0502030303020204" pitchFamily="34" charset="0"/>
              </a:rPr>
              <a:t> за </a:t>
            </a:r>
            <a:r>
              <a:rPr lang="uk-UA" noProof="0" dirty="0">
                <a:latin typeface="Candara" panose="020E0502030303020204" pitchFamily="34" charset="0"/>
              </a:rPr>
              <a:t>держзамовленням</a:t>
            </a:r>
          </a:p>
        </c:rich>
      </c:tx>
      <c:layout>
        <c:manualLayout>
          <c:xMode val="edge"/>
          <c:yMode val="edge"/>
          <c:x val="0.16809602398376877"/>
          <c:y val="6.54502202116464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Кількість докторантів за держзамовленням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9.16303082963050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2D6-4F85-9CD1-332692FDFE13}"/>
                </c:ext>
              </c:extLst>
            </c:dLbl>
            <c:dLbl>
              <c:idx val="1"/>
              <c:layout>
                <c:manualLayout>
                  <c:x val="-1.941194048329689E-3"/>
                  <c:y val="7.85402642539755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2D6-4F85-9CD1-332692FDFE13}"/>
                </c:ext>
              </c:extLst>
            </c:dLbl>
            <c:dLbl>
              <c:idx val="2"/>
              <c:layout>
                <c:manualLayout>
                  <c:x val="-7.1176292870810362E-17"/>
                  <c:y val="8.72669602821952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2D6-4F85-9CD1-332692FDFE13}"/>
                </c:ext>
              </c:extLst>
            </c:dLbl>
            <c:dLbl>
              <c:idx val="3"/>
              <c:layout>
                <c:manualLayout>
                  <c:x val="3.8823880966592358E-3"/>
                  <c:y val="7.85402642539757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2D6-4F85-9CD1-332692FDFE13}"/>
                </c:ext>
              </c:extLst>
            </c:dLbl>
            <c:dLbl>
              <c:idx val="4"/>
              <c:layout>
                <c:manualLayout>
                  <c:x val="0"/>
                  <c:y val="7.41769162398659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2D6-4F85-9CD1-332692FDFE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Аркуш1!$B$2:$B$6</c:f>
              <c:numCache>
                <c:formatCode>General</c:formatCode>
                <c:ptCount val="5"/>
                <c:pt idx="0">
                  <c:v>8</c:v>
                </c:pt>
                <c:pt idx="1">
                  <c:v>4</c:v>
                </c:pt>
                <c:pt idx="2">
                  <c:v>8</c:v>
                </c:pt>
                <c:pt idx="3">
                  <c:v>9</c:v>
                </c:pt>
                <c:pt idx="4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D6-4F85-9CD1-332692FDFE1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859681952"/>
        <c:axId val="1859665728"/>
        <c:axId val="0"/>
      </c:bar3DChart>
      <c:catAx>
        <c:axId val="1859681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59665728"/>
        <c:crosses val="autoZero"/>
        <c:auto val="1"/>
        <c:lblAlgn val="ctr"/>
        <c:lblOffset val="100"/>
        <c:noMultiLvlLbl val="0"/>
      </c:catAx>
      <c:valAx>
        <c:axId val="1859665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59681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171163656299243"/>
          <c:y val="0.19633879396560222"/>
          <c:w val="0.54389199949197853"/>
          <c:h val="0.64021654717131737"/>
        </c:manualLayout>
      </c:layout>
      <c:pie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Стовпець1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D13-462F-B8FE-D6EF9AD939D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2D13-462F-B8FE-D6EF9AD939D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2D13-462F-B8FE-D6EF9AD939D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D13-462F-B8FE-D6EF9AD939D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2D13-462F-B8FE-D6EF9AD939D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2D13-462F-B8FE-D6EF9AD939D9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2D13-462F-B8FE-D6EF9AD939D9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2D13-462F-B8FE-D6EF9AD939D9}"/>
              </c:ext>
            </c:extLst>
          </c:dPt>
          <c:dLbls>
            <c:dLbl>
              <c:idx val="0"/>
              <c:layout>
                <c:manualLayout>
                  <c:x val="8.2567205939510988E-2"/>
                  <c:y val="-0.1345584306433967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D13-462F-B8FE-D6EF9AD939D9}"/>
                </c:ext>
              </c:extLst>
            </c:dLbl>
            <c:dLbl>
              <c:idx val="1"/>
              <c:layout>
                <c:manualLayout>
                  <c:x val="1.3062565138113543E-2"/>
                  <c:y val="-3.089900882246606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D13-462F-B8FE-D6EF9AD939D9}"/>
                </c:ext>
              </c:extLst>
            </c:dLbl>
            <c:dLbl>
              <c:idx val="2"/>
              <c:layout>
                <c:manualLayout>
                  <c:x val="-3.084068294420125E-2"/>
                  <c:y val="1.528883129322609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D13-462F-B8FE-D6EF9AD939D9}"/>
                </c:ext>
              </c:extLst>
            </c:dLbl>
            <c:dLbl>
              <c:idx val="3"/>
              <c:layout>
                <c:manualLayout>
                  <c:x val="-9.844989638532535E-2"/>
                  <c:y val="-3.411040525122195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D13-462F-B8FE-D6EF9AD939D9}"/>
                </c:ext>
              </c:extLst>
            </c:dLbl>
            <c:dLbl>
              <c:idx val="4"/>
              <c:layout>
                <c:manualLayout>
                  <c:x val="-6.3757807798129132E-2"/>
                  <c:y val="-5.050845388512482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D13-462F-B8FE-D6EF9AD939D9}"/>
                </c:ext>
              </c:extLst>
            </c:dLbl>
            <c:dLbl>
              <c:idx val="5"/>
              <c:layout>
                <c:manualLayout>
                  <c:x val="5.0434690205844415E-2"/>
                  <c:y val="-9.614750750073951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D13-462F-B8FE-D6EF9AD939D9}"/>
                </c:ext>
              </c:extLst>
            </c:dLbl>
            <c:dLbl>
              <c:idx val="6"/>
              <c:layout>
                <c:manualLayout>
                  <c:x val="0.19876067658755106"/>
                  <c:y val="-5.7679301715192581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D13-462F-B8FE-D6EF9AD939D9}"/>
                </c:ext>
              </c:extLst>
            </c:dLbl>
            <c:dLbl>
              <c:idx val="7"/>
              <c:layout>
                <c:manualLayout>
                  <c:x val="0.17919674534404093"/>
                  <c:y val="4.6122857183102557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D13-462F-B8FE-D6EF9AD939D9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Аркуш1!$A$2:$A$9</c:f>
              <c:strCache>
                <c:ptCount val="8"/>
                <c:pt idx="0">
                  <c:v>Індія</c:v>
                </c:pt>
                <c:pt idx="1">
                  <c:v>Йорданія</c:v>
                </c:pt>
                <c:pt idx="2">
                  <c:v>Нігерія</c:v>
                </c:pt>
                <c:pt idx="3">
                  <c:v>Ізраїль</c:v>
                </c:pt>
                <c:pt idx="4">
                  <c:v>Палестина</c:v>
                </c:pt>
                <c:pt idx="5">
                  <c:v>Словацька Республіка</c:v>
                </c:pt>
                <c:pt idx="6">
                  <c:v>Угорщина</c:v>
                </c:pt>
                <c:pt idx="7">
                  <c:v>Марокко</c:v>
                </c:pt>
              </c:strCache>
            </c:strRef>
          </c:cat>
          <c:val>
            <c:numRef>
              <c:f>Аркуш1!$B$2:$B$9</c:f>
              <c:numCache>
                <c:formatCode>General</c:formatCode>
                <c:ptCount val="8"/>
                <c:pt idx="0">
                  <c:v>1285</c:v>
                </c:pt>
                <c:pt idx="1">
                  <c:v>150</c:v>
                </c:pt>
                <c:pt idx="2">
                  <c:v>99</c:v>
                </c:pt>
                <c:pt idx="3">
                  <c:v>46</c:v>
                </c:pt>
                <c:pt idx="4">
                  <c:v>20</c:v>
                </c:pt>
                <c:pt idx="5">
                  <c:v>14</c:v>
                </c:pt>
                <c:pt idx="6">
                  <c:v>14</c:v>
                </c:pt>
                <c:pt idx="7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13-462F-B8FE-D6EF9AD939D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9586513785615583E-2"/>
                  <c:y val="-1.02960123827790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F85-4543-8448-67170DCCF7EF}"/>
                </c:ext>
              </c:extLst>
            </c:dLbl>
            <c:dLbl>
              <c:idx val="1"/>
              <c:layout>
                <c:manualLayout>
                  <c:x val="1.5233955166589857E-2"/>
                  <c:y val="-1.28700154784737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F85-4543-8448-67170DCCF7EF}"/>
                </c:ext>
              </c:extLst>
            </c:dLbl>
            <c:dLbl>
              <c:idx val="2"/>
              <c:layout>
                <c:manualLayout>
                  <c:x val="1.3057675857077055E-2"/>
                  <c:y val="-5.14800619138949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F85-4543-8448-67170DCCF7EF}"/>
                </c:ext>
              </c:extLst>
            </c:dLbl>
            <c:dLbl>
              <c:idx val="3"/>
              <c:layout>
                <c:manualLayout>
                  <c:x val="1.3057675857076975E-2"/>
                  <c:y val="-7.72200928708424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F85-4543-8448-67170DCCF7EF}"/>
                </c:ext>
              </c:extLst>
            </c:dLbl>
            <c:dLbl>
              <c:idx val="4"/>
              <c:layout>
                <c:manualLayout>
                  <c:x val="8.7051172380512905E-3"/>
                  <c:y val="-1.5444018574168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F85-4543-8448-67170DCCF7EF}"/>
                </c:ext>
              </c:extLst>
            </c:dLbl>
            <c:dLbl>
              <c:idx val="5"/>
              <c:layout>
                <c:manualLayout>
                  <c:x val="1.3057675857077055E-2"/>
                  <c:y val="-7.72200928708424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F85-4543-8448-67170DCCF7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Аркуш1!$A$2:$A$7</c:f>
              <c:strCache>
                <c:ptCount val="6"/>
                <c:pt idx="0">
                  <c:v>2014-2015</c:v>
                </c:pt>
                <c:pt idx="1">
                  <c:v>2015-2016</c:v>
                </c:pt>
                <c:pt idx="2">
                  <c:v>2016-2017</c:v>
                </c:pt>
                <c:pt idx="3">
                  <c:v>2017-2018</c:v>
                </c:pt>
                <c:pt idx="4">
                  <c:v>2018-2019</c:v>
                </c:pt>
                <c:pt idx="5">
                  <c:v>2019-2020</c:v>
                </c:pt>
              </c:strCache>
            </c:strRef>
          </c:cat>
          <c:val>
            <c:numRef>
              <c:f>Аркуш1!$B$2:$B$7</c:f>
              <c:numCache>
                <c:formatCode>General</c:formatCode>
                <c:ptCount val="6"/>
                <c:pt idx="0">
                  <c:v>397</c:v>
                </c:pt>
                <c:pt idx="1">
                  <c:v>426</c:v>
                </c:pt>
                <c:pt idx="2">
                  <c:v>735</c:v>
                </c:pt>
                <c:pt idx="3">
                  <c:v>1128</c:v>
                </c:pt>
                <c:pt idx="4">
                  <c:v>1635</c:v>
                </c:pt>
                <c:pt idx="5">
                  <c:v>1724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6F-4D76-9EAD-CE8291B846F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42224080"/>
        <c:axId val="442211600"/>
        <c:axId val="0"/>
      </c:bar3DChart>
      <c:catAx>
        <c:axId val="442224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42211600"/>
        <c:crosses val="autoZero"/>
        <c:auto val="1"/>
        <c:lblAlgn val="ctr"/>
        <c:lblOffset val="100"/>
        <c:noMultiLvlLbl val="0"/>
      </c:catAx>
      <c:valAx>
        <c:axId val="442211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42224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Доктори наук, професори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Аркуш1!$B$2:$B$4</c:f>
              <c:numCache>
                <c:formatCode>General</c:formatCode>
                <c:ptCount val="3"/>
                <c:pt idx="0">
                  <c:v>150</c:v>
                </c:pt>
                <c:pt idx="1">
                  <c:v>151</c:v>
                </c:pt>
                <c:pt idx="2">
                  <c:v>158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D1-49B0-B782-29E794381624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Кандидати наук, доценти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Аркуш1!$C$2:$C$4</c:f>
              <c:numCache>
                <c:formatCode>General</c:formatCode>
                <c:ptCount val="3"/>
                <c:pt idx="0">
                  <c:v>712</c:v>
                </c:pt>
                <c:pt idx="1">
                  <c:v>723</c:v>
                </c:pt>
                <c:pt idx="2">
                  <c:v>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D1-49B0-B782-29E794381624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Без наукових ступенів та наукових звань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Аркуш1!$D$2:$D$4</c:f>
              <c:numCache>
                <c:formatCode>General</c:formatCode>
                <c:ptCount val="3"/>
                <c:pt idx="0">
                  <c:v>413</c:v>
                </c:pt>
                <c:pt idx="1">
                  <c:v>413</c:v>
                </c:pt>
                <c:pt idx="2">
                  <c:v>412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ED1-49B0-B782-29E7943816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49289072"/>
        <c:axId val="449279504"/>
      </c:barChart>
      <c:catAx>
        <c:axId val="449289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49279504"/>
        <c:crosses val="autoZero"/>
        <c:auto val="1"/>
        <c:lblAlgn val="ctr"/>
        <c:lblOffset val="100"/>
        <c:noMultiLvlLbl val="0"/>
      </c:catAx>
      <c:valAx>
        <c:axId val="449279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49289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0.92382</cdr:x>
      <cdr:y>0.66211</cdr:y>
    </cdr:from>
    <cdr:to>
      <cdr:x>0.94134</cdr:x>
      <cdr:y>0.69946</cdr:y>
    </cdr:to>
    <cdr:sp macro="" textlink="">
      <cdr:nvSpPr>
        <cdr:cNvPr id="2" name="Oval 20">
          <a:extLst xmlns:a="http://schemas.openxmlformats.org/drawingml/2006/main">
            <a:ext uri="{FF2B5EF4-FFF2-40B4-BE49-F238E27FC236}">
              <a16:creationId xmlns:a16="http://schemas.microsoft.com/office/drawing/2014/main" id="{8927A272-A5C2-4D13-84C5-0F9BF38C884B}"/>
            </a:ext>
          </a:extLst>
        </cdr:cNvPr>
        <cdr:cNvSpPr/>
      </cdr:nvSpPr>
      <cdr:spPr>
        <a:xfrm xmlns:a="http://schemas.openxmlformats.org/drawingml/2006/main">
          <a:off x="8634090" y="2902699"/>
          <a:ext cx="163742" cy="163742"/>
        </a:xfrm>
        <a:prstGeom xmlns:a="http://schemas.openxmlformats.org/drawingml/2006/main" prst="ellipse">
          <a:avLst/>
        </a:prstGeom>
        <a:solidFill xmlns:a="http://schemas.openxmlformats.org/drawingml/2006/main">
          <a:schemeClr val="accent1"/>
        </a:solidFill>
        <a:ln xmlns:a="http://schemas.openxmlformats.org/drawingml/2006/main" w="50800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ko-KR" altLang="en-US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0.94327</cdr:x>
      <cdr:y>0.60207</cdr:y>
    </cdr:from>
    <cdr:to>
      <cdr:x>1</cdr:x>
      <cdr:y>0.67093</cdr:y>
    </cdr:to>
    <cdr:cxnSp macro="">
      <cdr:nvCxnSpPr>
        <cdr:cNvPr id="3" name="Straight Connector 11">
          <a:extLst xmlns:a="http://schemas.openxmlformats.org/drawingml/2006/main">
            <a:ext uri="{FF2B5EF4-FFF2-40B4-BE49-F238E27FC236}">
              <a16:creationId xmlns:a16="http://schemas.microsoft.com/office/drawing/2014/main" id="{0D652660-73C9-456B-9BB7-28CAE1247F17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 flipV="1">
          <a:off x="8815929" y="2639451"/>
          <a:ext cx="530180" cy="301885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chemeClr val="accent5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0.19978</cdr:x>
      <cdr:y>0</cdr:y>
    </cdr:from>
    <cdr:to>
      <cdr:x>0.87328</cdr:x>
      <cdr:y>0.07448</cdr:y>
    </cdr:to>
    <cdr:sp macro="" textlink="">
      <cdr:nvSpPr>
        <cdr:cNvPr id="2" name="TextBox 3">
          <a:extLst xmlns:a="http://schemas.openxmlformats.org/drawingml/2006/main">
            <a:ext uri="{FF2B5EF4-FFF2-40B4-BE49-F238E27FC236}">
              <a16:creationId xmlns:a16="http://schemas.microsoft.com/office/drawing/2014/main" id="{D339262F-18FE-46A0-9397-99B74440B4A2}"/>
            </a:ext>
          </a:extLst>
        </cdr:cNvPr>
        <cdr:cNvSpPr txBox="1"/>
      </cdr:nvSpPr>
      <cdr:spPr>
        <a:xfrm xmlns:a="http://schemas.openxmlformats.org/drawingml/2006/main">
          <a:off x="1407102" y="0"/>
          <a:ext cx="4743606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 rtl="0"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dirty="0" err="1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Програма</a:t>
          </a:r>
          <a:r>
            <a:rPr lang="ru-RU" sz="1400" dirty="0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 «</a:t>
          </a:r>
          <a:r>
            <a:rPr lang="ru-RU" sz="1400" dirty="0" err="1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Підготовка</a:t>
          </a:r>
          <a:r>
            <a:rPr lang="ru-RU" sz="1400" dirty="0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 </a:t>
          </a:r>
          <a:r>
            <a:rPr lang="ru-RU" sz="1400" dirty="0" err="1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кадрів</a:t>
          </a:r>
          <a:r>
            <a:rPr lang="ru-RU" sz="1400" dirty="0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 ВНЗ ІІІ-І</a:t>
          </a:r>
          <a:r>
            <a:rPr lang="en-US" sz="1400" dirty="0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V </a:t>
          </a:r>
          <a:r>
            <a:rPr lang="ru-RU" sz="1400" dirty="0" err="1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рівнів</a:t>
          </a:r>
          <a:r>
            <a:rPr lang="ru-RU" sz="1400" dirty="0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 </a:t>
          </a:r>
          <a:r>
            <a:rPr lang="ru-RU" sz="1400" dirty="0" err="1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акредитації</a:t>
          </a:r>
          <a:r>
            <a:rPr lang="ru-RU" sz="1400" dirty="0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»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0.00993</cdr:y>
    </cdr:from>
    <cdr:to>
      <cdr:x>1</cdr:x>
      <cdr:y>0.08441</cdr:y>
    </cdr:to>
    <cdr:sp macro="" textlink="">
      <cdr:nvSpPr>
        <cdr:cNvPr id="2" name="TextBox 10">
          <a:extLst xmlns:a="http://schemas.openxmlformats.org/drawingml/2006/main">
            <a:ext uri="{FF2B5EF4-FFF2-40B4-BE49-F238E27FC236}">
              <a16:creationId xmlns:a16="http://schemas.microsoft.com/office/drawing/2014/main" id="{2A83E068-8A73-4F3E-A0C1-ED040F667ADA}"/>
            </a:ext>
          </a:extLst>
        </cdr:cNvPr>
        <cdr:cNvSpPr txBox="1"/>
      </cdr:nvSpPr>
      <cdr:spPr>
        <a:xfrm xmlns:a="http://schemas.openxmlformats.org/drawingml/2006/main">
          <a:off x="0" y="41038"/>
          <a:ext cx="5172075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 rtl="0"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uk-UA" sz="1400" dirty="0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Програма</a:t>
          </a:r>
          <a:r>
            <a:rPr lang="ru-RU" sz="1400" dirty="0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 «</a:t>
          </a:r>
          <a:r>
            <a:rPr lang="uk-UA" sz="1400" dirty="0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Дослідження</a:t>
          </a:r>
          <a:r>
            <a:rPr lang="ru-RU" sz="1400" dirty="0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, </a:t>
          </a:r>
          <a:r>
            <a:rPr lang="uk-UA" sz="1400" dirty="0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наукові</a:t>
          </a:r>
          <a:r>
            <a:rPr lang="ru-RU" sz="1400" dirty="0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 та </a:t>
          </a:r>
          <a:r>
            <a:rPr lang="uk-UA" sz="1400" dirty="0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науково-технічні</a:t>
          </a:r>
          <a:r>
            <a:rPr lang="ru-RU" sz="1400" dirty="0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 </a:t>
          </a:r>
          <a:r>
            <a:rPr lang="uk-UA" sz="1400" dirty="0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розробки</a:t>
          </a:r>
          <a:r>
            <a:rPr lang="ru-RU" sz="1400" dirty="0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»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175329-5537-4845-9F1A-B358F3C779F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5017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2DF6859-042C-4B80-873A-544528B0ADA9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815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728509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aam slide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Rectangle 4">
            <a:extLst>
              <a:ext uri="{FF2B5EF4-FFF2-40B4-BE49-F238E27FC236}">
                <a16:creationId xmlns:a16="http://schemas.microsoft.com/office/drawing/2014/main" id="{A62A4E05-D5EC-4D7B-ABD9-783098202487}"/>
              </a:ext>
            </a:extLst>
          </p:cNvPr>
          <p:cNvSpPr/>
          <p:nvPr userDrawn="1"/>
        </p:nvSpPr>
        <p:spPr>
          <a:xfrm flipV="1">
            <a:off x="0" y="-7184"/>
            <a:ext cx="12192000" cy="284889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227" name="Block Arc 1">
            <a:extLst>
              <a:ext uri="{FF2B5EF4-FFF2-40B4-BE49-F238E27FC236}">
                <a16:creationId xmlns:a16="http://schemas.microsoft.com/office/drawing/2014/main" id="{E9A8D7B4-3433-4BFA-9525-FD17C4D2B7B7}"/>
              </a:ext>
            </a:extLst>
          </p:cNvPr>
          <p:cNvSpPr/>
          <p:nvPr userDrawn="1"/>
        </p:nvSpPr>
        <p:spPr>
          <a:xfrm>
            <a:off x="3582255" y="1676990"/>
            <a:ext cx="2340000" cy="2340000"/>
          </a:xfrm>
          <a:prstGeom prst="blockArc">
            <a:avLst>
              <a:gd name="adj1" fmla="val 10800000"/>
              <a:gd name="adj2" fmla="val 28362"/>
              <a:gd name="adj3" fmla="val 5618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9" name="Block Arc 13">
            <a:extLst>
              <a:ext uri="{FF2B5EF4-FFF2-40B4-BE49-F238E27FC236}">
                <a16:creationId xmlns:a16="http://schemas.microsoft.com/office/drawing/2014/main" id="{1D21E8CD-0062-46B8-B48F-BCBBA362EC1D}"/>
              </a:ext>
            </a:extLst>
          </p:cNvPr>
          <p:cNvSpPr/>
          <p:nvPr userDrawn="1"/>
        </p:nvSpPr>
        <p:spPr>
          <a:xfrm>
            <a:off x="6271299" y="1676990"/>
            <a:ext cx="2340000" cy="2340000"/>
          </a:xfrm>
          <a:prstGeom prst="blockArc">
            <a:avLst>
              <a:gd name="adj1" fmla="val 10800000"/>
              <a:gd name="adj2" fmla="val 21570952"/>
              <a:gd name="adj3" fmla="val 5246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30" name="Block Arc 15">
            <a:extLst>
              <a:ext uri="{FF2B5EF4-FFF2-40B4-BE49-F238E27FC236}">
                <a16:creationId xmlns:a16="http://schemas.microsoft.com/office/drawing/2014/main" id="{5E72CE5D-50AB-4E79-B094-8452C1CB1BC5}"/>
              </a:ext>
            </a:extLst>
          </p:cNvPr>
          <p:cNvSpPr/>
          <p:nvPr userDrawn="1"/>
        </p:nvSpPr>
        <p:spPr>
          <a:xfrm>
            <a:off x="8960343" y="1676990"/>
            <a:ext cx="2340000" cy="2340000"/>
          </a:xfrm>
          <a:prstGeom prst="blockArc">
            <a:avLst>
              <a:gd name="adj1" fmla="val 10800000"/>
              <a:gd name="adj2" fmla="val 21570209"/>
              <a:gd name="adj3" fmla="val 6362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8" name="Block Arc 12">
            <a:extLst>
              <a:ext uri="{FF2B5EF4-FFF2-40B4-BE49-F238E27FC236}">
                <a16:creationId xmlns:a16="http://schemas.microsoft.com/office/drawing/2014/main" id="{2E091664-DD03-46FE-8304-18866EBB8D12}"/>
              </a:ext>
            </a:extLst>
          </p:cNvPr>
          <p:cNvSpPr/>
          <p:nvPr userDrawn="1"/>
        </p:nvSpPr>
        <p:spPr>
          <a:xfrm>
            <a:off x="893211" y="1676990"/>
            <a:ext cx="2340000" cy="2340000"/>
          </a:xfrm>
          <a:prstGeom prst="blockArc">
            <a:avLst>
              <a:gd name="adj1" fmla="val 10800000"/>
              <a:gd name="adj2" fmla="val 21599540"/>
              <a:gd name="adj3" fmla="val 5247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76B9D93-713A-40ED-94C2-DA91F74E3A74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13574BBA-5A6F-462E-84AF-A8DF244C614D}"/>
                </a:ext>
              </a:extLst>
            </p:cNvPr>
            <p:cNvCxnSpPr>
              <a:cxnSpLocks/>
              <a:stCxn id="68" idx="7"/>
              <a:endCxn id="66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5D9955CD-7999-439E-B931-6DC0A2B2B81A}"/>
                </a:ext>
              </a:extLst>
            </p:cNvPr>
            <p:cNvCxnSpPr>
              <a:cxnSpLocks/>
              <a:stCxn id="66" idx="4"/>
              <a:endCxn id="85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DBEE600-DA29-4A28-B66C-AD1D4D274F59}"/>
                </a:ext>
              </a:extLst>
            </p:cNvPr>
            <p:cNvCxnSpPr>
              <a:cxnSpLocks/>
              <a:stCxn id="71" idx="2"/>
              <a:endCxn id="83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F3060E4-9EF5-4D4B-82F6-C73611F4A04F}"/>
                </a:ext>
              </a:extLst>
            </p:cNvPr>
            <p:cNvCxnSpPr>
              <a:cxnSpLocks/>
              <a:stCxn id="85" idx="5"/>
              <a:endCxn id="71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BE8DD59-DC59-4F25-A7B1-3D1AA5364A64}"/>
                </a:ext>
              </a:extLst>
            </p:cNvPr>
            <p:cNvCxnSpPr>
              <a:cxnSpLocks/>
              <a:stCxn id="66" idx="5"/>
              <a:endCxn id="84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35E4062-0ED4-42EC-B6E1-2B9E4C299057}"/>
                </a:ext>
              </a:extLst>
            </p:cNvPr>
            <p:cNvCxnSpPr>
              <a:cxnSpLocks/>
              <a:stCxn id="71" idx="0"/>
              <a:endCxn id="84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E7894C4-AB88-4C4F-8B46-077785446A4B}"/>
                </a:ext>
              </a:extLst>
            </p:cNvPr>
            <p:cNvCxnSpPr>
              <a:cxnSpLocks/>
              <a:stCxn id="85" idx="3"/>
              <a:endCxn id="83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37020EC-C83B-4EBA-B805-05EEE55C5CFD}"/>
                </a:ext>
              </a:extLst>
            </p:cNvPr>
            <p:cNvCxnSpPr>
              <a:cxnSpLocks/>
              <a:stCxn id="191" idx="7"/>
              <a:endCxn id="73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7E5422B-4F4E-4EF3-BF30-09F502B270D9}"/>
                </a:ext>
              </a:extLst>
            </p:cNvPr>
            <p:cNvCxnSpPr>
              <a:cxnSpLocks/>
              <a:stCxn id="71" idx="7"/>
              <a:endCxn id="73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035FCD9-2CBD-49BC-9D2D-2EDB1CC52A90}"/>
                </a:ext>
              </a:extLst>
            </p:cNvPr>
            <p:cNvCxnSpPr>
              <a:cxnSpLocks/>
              <a:stCxn id="70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8713C5B-01C6-49EE-93D1-16BC8D9FC54D}"/>
                </a:ext>
              </a:extLst>
            </p:cNvPr>
            <p:cNvCxnSpPr>
              <a:cxnSpLocks/>
              <a:stCxn id="85" idx="6"/>
              <a:endCxn id="84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A55FB29-6C54-4F71-8EF8-7A7410EB19C0}"/>
                </a:ext>
              </a:extLst>
            </p:cNvPr>
            <p:cNvCxnSpPr>
              <a:cxnSpLocks/>
              <a:stCxn id="70" idx="0"/>
              <a:endCxn id="83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ACBECF4-2792-4CFF-9B3B-9716A9662325}"/>
                </a:ext>
              </a:extLst>
            </p:cNvPr>
            <p:cNvCxnSpPr>
              <a:cxnSpLocks/>
              <a:stCxn id="84" idx="6"/>
              <a:endCxn id="73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1BC205A-F7BB-4D27-9073-2A4A32BBFB50}"/>
                </a:ext>
              </a:extLst>
            </p:cNvPr>
            <p:cNvCxnSpPr>
              <a:cxnSpLocks/>
              <a:stCxn id="72" idx="0"/>
              <a:endCxn id="73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00651C2-9CC5-49E7-B573-F8483E188ABF}"/>
                </a:ext>
              </a:extLst>
            </p:cNvPr>
            <p:cNvCxnSpPr>
              <a:cxnSpLocks/>
              <a:stCxn id="75" idx="1"/>
              <a:endCxn id="73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94B7C26-C6F8-4579-ADB3-57064DC524E4}"/>
                </a:ext>
              </a:extLst>
            </p:cNvPr>
            <p:cNvCxnSpPr>
              <a:cxnSpLocks/>
              <a:stCxn id="75" idx="0"/>
              <a:endCxn id="74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85A2ECA-6465-49DD-9CA4-2307CEA42AA5}"/>
                </a:ext>
              </a:extLst>
            </p:cNvPr>
            <p:cNvCxnSpPr>
              <a:cxnSpLocks/>
              <a:stCxn id="74" idx="2"/>
              <a:endCxn id="73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4132A994-F3AE-40FB-BC10-6AC29DB2C531}"/>
                </a:ext>
              </a:extLst>
            </p:cNvPr>
            <p:cNvCxnSpPr>
              <a:cxnSpLocks/>
              <a:stCxn id="74" idx="7"/>
              <a:endCxn id="214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4CFD37F-36BC-4F32-9C7C-A2376C8AA42F}"/>
                </a:ext>
              </a:extLst>
            </p:cNvPr>
            <p:cNvCxnSpPr>
              <a:cxnSpLocks/>
              <a:stCxn id="74" idx="6"/>
              <a:endCxn id="81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973D917-5D0C-4426-8EEB-C5BAD8CCEE9F}"/>
                </a:ext>
              </a:extLst>
            </p:cNvPr>
            <p:cNvCxnSpPr>
              <a:cxnSpLocks/>
              <a:stCxn id="81" idx="7"/>
              <a:endCxn id="82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AA0E6EB-88F3-4B1F-8863-E21BF94BD882}"/>
                </a:ext>
              </a:extLst>
            </p:cNvPr>
            <p:cNvCxnSpPr>
              <a:cxnSpLocks/>
              <a:stCxn id="67" idx="0"/>
              <a:endCxn id="66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1624A79-CD9C-4A7D-9F15-B4A82D3B1AF7}"/>
                </a:ext>
              </a:extLst>
            </p:cNvPr>
            <p:cNvCxnSpPr>
              <a:cxnSpLocks/>
              <a:stCxn id="83" idx="2"/>
              <a:endCxn id="67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F8C9FAF-9F51-4A35-BABD-BE3D30FB6548}"/>
                </a:ext>
              </a:extLst>
            </p:cNvPr>
            <p:cNvCxnSpPr>
              <a:cxnSpLocks/>
              <a:stCxn id="70" idx="1"/>
              <a:endCxn id="67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F6834BC-6EA9-41D2-BD81-5E1318046679}"/>
                </a:ext>
              </a:extLst>
            </p:cNvPr>
            <p:cNvCxnSpPr>
              <a:cxnSpLocks/>
              <a:stCxn id="69" idx="7"/>
              <a:endCxn id="67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2333035-BBE0-41C0-B841-EE4679A93618}"/>
                </a:ext>
              </a:extLst>
            </p:cNvPr>
            <p:cNvCxnSpPr>
              <a:cxnSpLocks/>
              <a:stCxn id="68" idx="6"/>
              <a:endCxn id="67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E9A0FBC-7CFF-4AFA-ADC2-70A883BBAB52}"/>
                </a:ext>
              </a:extLst>
            </p:cNvPr>
            <p:cNvCxnSpPr>
              <a:cxnSpLocks/>
              <a:stCxn id="88" idx="7"/>
              <a:endCxn id="68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A4B84F3-447D-4B3E-AEEF-81177D4289CC}"/>
                </a:ext>
              </a:extLst>
            </p:cNvPr>
            <p:cNvCxnSpPr>
              <a:cxnSpLocks/>
              <a:stCxn id="88" idx="6"/>
              <a:endCxn id="69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618F212-7F6A-41E4-8AF8-7BFDA2D561E0}"/>
                </a:ext>
              </a:extLst>
            </p:cNvPr>
            <p:cNvCxnSpPr>
              <a:cxnSpLocks/>
              <a:stCxn id="88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E98D6B3-4767-4E65-80F5-5805E7D0D088}"/>
                </a:ext>
              </a:extLst>
            </p:cNvPr>
            <p:cNvCxnSpPr>
              <a:cxnSpLocks/>
              <a:stCxn id="69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DB54EE6A-8715-4615-8EE4-C3F183ECB7F6}"/>
                </a:ext>
              </a:extLst>
            </p:cNvPr>
            <p:cNvCxnSpPr>
              <a:cxnSpLocks/>
              <a:stCxn id="69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AD47ACAD-79CA-4181-A603-B3F3A3C56972}"/>
                </a:ext>
              </a:extLst>
            </p:cNvPr>
            <p:cNvCxnSpPr>
              <a:cxnSpLocks/>
              <a:stCxn id="70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4D21E65-A33D-4B82-8F6D-5E57631945F5}"/>
                </a:ext>
              </a:extLst>
            </p:cNvPr>
            <p:cNvCxnSpPr>
              <a:cxnSpLocks/>
              <a:stCxn id="69" idx="6"/>
              <a:endCxn id="70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05BBB2A-AADA-4A12-AFEF-C304AEBA3955}"/>
                </a:ext>
              </a:extLst>
            </p:cNvPr>
            <p:cNvCxnSpPr>
              <a:cxnSpLocks/>
              <a:stCxn id="70" idx="6"/>
              <a:endCxn id="71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1BE11C2-43D1-48CE-B701-2B22922EC4B2}"/>
                </a:ext>
              </a:extLst>
            </p:cNvPr>
            <p:cNvCxnSpPr>
              <a:cxnSpLocks/>
              <a:stCxn id="72" idx="2"/>
              <a:endCxn id="71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8F500EBD-A961-40B0-A633-D663B266CDD9}"/>
                </a:ext>
              </a:extLst>
            </p:cNvPr>
            <p:cNvCxnSpPr>
              <a:cxnSpLocks/>
              <a:stCxn id="93" idx="0"/>
              <a:endCxn id="71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0649136-82AD-404A-AC08-D5DA5B8ADA26}"/>
                </a:ext>
              </a:extLst>
            </p:cNvPr>
            <p:cNvCxnSpPr>
              <a:cxnSpLocks/>
              <a:endCxn id="71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16D3833-79A9-4D05-94EA-2A1FBD47D6FD}"/>
                </a:ext>
              </a:extLst>
            </p:cNvPr>
            <p:cNvCxnSpPr>
              <a:cxnSpLocks/>
              <a:stCxn id="93" idx="2"/>
              <a:endCxn id="72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4F01212-BB44-4345-AFB8-784C37C091F0}"/>
                </a:ext>
              </a:extLst>
            </p:cNvPr>
            <p:cNvCxnSpPr>
              <a:cxnSpLocks/>
              <a:stCxn id="75" idx="2"/>
              <a:endCxn id="72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A22C632-F251-47BF-A47C-BB32F238E49E}"/>
                </a:ext>
              </a:extLst>
            </p:cNvPr>
            <p:cNvCxnSpPr>
              <a:cxnSpLocks/>
              <a:stCxn id="75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23E6CA4A-B30D-4EB2-AA92-4A81F8C72FC0}"/>
                </a:ext>
              </a:extLst>
            </p:cNvPr>
            <p:cNvCxnSpPr>
              <a:cxnSpLocks/>
              <a:stCxn id="76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A31386C-C4D0-4EFC-A276-443457DE9BC7}"/>
                </a:ext>
              </a:extLst>
            </p:cNvPr>
            <p:cNvCxnSpPr>
              <a:cxnSpLocks/>
              <a:stCxn id="76" idx="2"/>
              <a:endCxn id="75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EDD08E5-161D-44C4-8CC7-16C83B54B9FF}"/>
                </a:ext>
              </a:extLst>
            </p:cNvPr>
            <p:cNvCxnSpPr>
              <a:cxnSpLocks/>
              <a:stCxn id="81" idx="4"/>
              <a:endCxn id="76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BB52D6B-BBC9-4049-89CF-F4BE3BA82C6D}"/>
                </a:ext>
              </a:extLst>
            </p:cNvPr>
            <p:cNvCxnSpPr>
              <a:cxnSpLocks/>
              <a:stCxn id="80" idx="3"/>
              <a:endCxn id="76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562766DD-0278-45E7-A418-B00CA9E0B0F0}"/>
                </a:ext>
              </a:extLst>
            </p:cNvPr>
            <p:cNvCxnSpPr>
              <a:cxnSpLocks/>
              <a:stCxn id="80" idx="2"/>
              <a:endCxn id="81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A86ABA7-90CC-43B3-98A4-3A70F3E7CA90}"/>
                </a:ext>
              </a:extLst>
            </p:cNvPr>
            <p:cNvCxnSpPr>
              <a:cxnSpLocks/>
              <a:stCxn id="80" idx="1"/>
              <a:endCxn id="82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BAE8F31-35EA-4950-B29E-54DD0424CBC0}"/>
                </a:ext>
              </a:extLst>
            </p:cNvPr>
            <p:cNvCxnSpPr>
              <a:cxnSpLocks/>
              <a:stCxn id="78" idx="1"/>
              <a:endCxn id="82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D14F2F86-5A3C-4FF9-9A2A-894802E84D80}"/>
                </a:ext>
              </a:extLst>
            </p:cNvPr>
            <p:cNvCxnSpPr>
              <a:cxnSpLocks/>
              <a:stCxn id="78" idx="0"/>
              <a:endCxn id="79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78069052-1C62-41CF-B742-38B248C22B05}"/>
                </a:ext>
              </a:extLst>
            </p:cNvPr>
            <p:cNvCxnSpPr>
              <a:cxnSpLocks/>
              <a:stCxn id="150" idx="7"/>
              <a:endCxn id="215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B6A779B7-6A8E-4BE6-AEBA-83918EB4AAE8}"/>
                </a:ext>
              </a:extLst>
            </p:cNvPr>
            <p:cNvCxnSpPr>
              <a:cxnSpLocks/>
              <a:endCxn id="77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FC02040-715C-43BA-A35A-208E1F2B8A2C}"/>
                </a:ext>
              </a:extLst>
            </p:cNvPr>
            <p:cNvCxnSpPr>
              <a:cxnSpLocks/>
              <a:stCxn id="150" idx="0"/>
              <a:endCxn id="214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81CE08A8-26F3-4B85-A77B-EA864F861BA3}"/>
                </a:ext>
              </a:extLst>
            </p:cNvPr>
            <p:cNvCxnSpPr>
              <a:cxnSpLocks/>
              <a:stCxn id="162" idx="0"/>
              <a:endCxn id="213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E49A2894-59FE-4627-B09B-11B416578DD5}"/>
                </a:ext>
              </a:extLst>
            </p:cNvPr>
            <p:cNvCxnSpPr>
              <a:cxnSpLocks/>
              <a:stCxn id="162" idx="1"/>
              <a:endCxn id="79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5C461EA5-AABA-4AFD-A86B-586B4C950946}"/>
                </a:ext>
              </a:extLst>
            </p:cNvPr>
            <p:cNvCxnSpPr>
              <a:cxnSpLocks/>
              <a:stCxn id="79" idx="2"/>
              <a:endCxn id="82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07018BEF-3309-4641-BC3C-0B00F6442855}"/>
                </a:ext>
              </a:extLst>
            </p:cNvPr>
            <p:cNvCxnSpPr>
              <a:cxnSpLocks/>
              <a:stCxn id="78" idx="2"/>
              <a:endCxn id="80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87694E94-CDB6-42E5-9499-FE75FA476E90}"/>
                </a:ext>
              </a:extLst>
            </p:cNvPr>
            <p:cNvCxnSpPr>
              <a:cxnSpLocks/>
              <a:stCxn id="77" idx="1"/>
              <a:endCxn id="80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9A24D912-578C-4BD9-BD77-68A17AC92C3E}"/>
                </a:ext>
              </a:extLst>
            </p:cNvPr>
            <p:cNvCxnSpPr>
              <a:cxnSpLocks/>
              <a:stCxn id="77" idx="3"/>
              <a:endCxn id="94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F9B2DC65-AD4F-42B3-A1B3-E9C6AC8A7EB0}"/>
                </a:ext>
              </a:extLst>
            </p:cNvPr>
            <p:cNvCxnSpPr>
              <a:cxnSpLocks/>
              <a:stCxn id="80" idx="4"/>
              <a:endCxn id="94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F77A3B55-7C38-4976-AAE3-1E728660165E}"/>
                </a:ext>
              </a:extLst>
            </p:cNvPr>
            <p:cNvCxnSpPr>
              <a:cxnSpLocks/>
              <a:stCxn id="76" idx="5"/>
              <a:endCxn id="94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98143AC7-756F-476F-B343-8DE46FBFC98A}"/>
                </a:ext>
              </a:extLst>
            </p:cNvPr>
            <p:cNvCxnSpPr>
              <a:cxnSpLocks/>
              <a:stCxn id="77" idx="7"/>
              <a:endCxn id="78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A1F9E6FC-94A3-496B-AB95-5F81DDDE8FAA}"/>
                </a:ext>
              </a:extLst>
            </p:cNvPr>
            <p:cNvCxnSpPr>
              <a:cxnSpLocks/>
              <a:stCxn id="75" idx="7"/>
              <a:endCxn id="81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0735CA9-DD50-422B-85CE-0C086FC9CC30}"/>
                </a:ext>
              </a:extLst>
            </p:cNvPr>
            <p:cNvCxnSpPr>
              <a:cxnSpLocks/>
              <a:endCxn id="77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C85D7DB4-53E1-47E9-9324-650B2BB0C880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709E2C89-EF9A-4227-98A5-54E426329A83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03C40CCB-1D64-419D-BA2D-E718BD22A87E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88C3687-EB51-43A0-A744-36177DDFF44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F04BA939-B0DD-4F21-B346-D46861FC32C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FFA3DB31-8773-49EC-B2C8-EDD982D86D5A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7860734D-F81E-491D-A36C-7B75D598348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1219A5C-7EDF-485B-A662-3011F28830F9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20D2140B-3417-4B56-89A8-6F81ED0FFBD2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9AB29AED-F835-48E8-A9C2-F223B3B8FDE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AF33854B-D1D4-4F8A-BACF-2031148326B5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32592367-450E-4D51-8BA9-F86A1A3CEC56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E36B3983-C1EA-451B-BB22-41EAA60C49C2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9E1CB12A-0AE3-4281-95AC-3B8FA027C130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E9045CD3-09B2-4E9E-86B4-3BB4DDDBB852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BF841AED-9DB7-43A1-85AF-A19C1B7BD64B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2A0DD65-4FF5-4C15-9BC2-2946F57370D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58BC5438-5B97-4E01-BBD0-3D932CC60CE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0F50743A-08C6-492E-BFEB-68FEC2B6A5A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ED087C55-710F-4512-BDE0-98201858499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CC9C201F-48E4-4BE4-BE7D-7B78E27E2641}"/>
                </a:ext>
              </a:extLst>
            </p:cNvPr>
            <p:cNvCxnSpPr>
              <a:cxnSpLocks/>
              <a:stCxn id="85" idx="2"/>
              <a:endCxn id="67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FA215683-3F41-4989-A91B-86482CAF52C9}"/>
                </a:ext>
              </a:extLst>
            </p:cNvPr>
            <p:cNvCxnSpPr>
              <a:cxnSpLocks/>
              <a:stCxn id="68" idx="4"/>
              <a:endCxn id="69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9A20A5AC-7B72-46B4-9A02-5A59E89A4579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5AC034E5-3045-4C72-A245-51A7D7606B36}"/>
                </a:ext>
              </a:extLst>
            </p:cNvPr>
            <p:cNvCxnSpPr>
              <a:cxnSpLocks/>
              <a:stCxn id="88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2B4D5B8C-FCAE-4D66-A6B3-791D4787E79E}"/>
                </a:ext>
              </a:extLst>
            </p:cNvPr>
            <p:cNvCxnSpPr>
              <a:cxnSpLocks/>
              <a:stCxn id="88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EA1782CB-DF33-44B9-BED1-41E48F248A50}"/>
                </a:ext>
              </a:extLst>
            </p:cNvPr>
            <p:cNvCxnSpPr>
              <a:cxnSpLocks/>
              <a:stCxn id="88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537FBA88-9688-45F0-B04D-222EDBF843CF}"/>
                </a:ext>
              </a:extLst>
            </p:cNvPr>
            <p:cNvCxnSpPr>
              <a:cxnSpLocks/>
              <a:endCxn id="68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Chord 92">
              <a:extLst>
                <a:ext uri="{FF2B5EF4-FFF2-40B4-BE49-F238E27FC236}">
                  <a16:creationId xmlns:a16="http://schemas.microsoft.com/office/drawing/2014/main" id="{8F50A8FD-DA90-487E-A4B2-9EF9C90693E8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Chord 93">
              <a:extLst>
                <a:ext uri="{FF2B5EF4-FFF2-40B4-BE49-F238E27FC236}">
                  <a16:creationId xmlns:a16="http://schemas.microsoft.com/office/drawing/2014/main" id="{8A478409-4933-4289-8478-209580633B3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F32554CF-827E-44A7-BED4-3A73C3692EEB}"/>
                </a:ext>
              </a:extLst>
            </p:cNvPr>
            <p:cNvCxnSpPr>
              <a:cxnSpLocks/>
              <a:stCxn id="93" idx="1"/>
              <a:endCxn id="75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6981A961-FB45-43D9-AC17-3BFF0259559E}"/>
                </a:ext>
              </a:extLst>
            </p:cNvPr>
            <p:cNvCxnSpPr>
              <a:cxnSpLocks/>
              <a:endCxn id="147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79959F54-9DCF-4339-8E7B-865CEC1E414D}"/>
                </a:ext>
              </a:extLst>
            </p:cNvPr>
            <p:cNvCxnSpPr>
              <a:cxnSpLocks/>
              <a:endCxn id="162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4DC7BEE1-C67E-4F94-8D82-4F10366BB570}"/>
                </a:ext>
              </a:extLst>
            </p:cNvPr>
            <p:cNvCxnSpPr>
              <a:cxnSpLocks/>
              <a:stCxn id="147" idx="0"/>
              <a:endCxn id="162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646DB28D-DB75-40C7-A319-98F6F3CEDB47}"/>
                </a:ext>
              </a:extLst>
            </p:cNvPr>
            <p:cNvCxnSpPr>
              <a:cxnSpLocks/>
              <a:stCxn id="213" idx="2"/>
              <a:endCxn id="149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999718EA-2547-47A1-8E3B-EAE8E1BFFC55}"/>
                </a:ext>
              </a:extLst>
            </p:cNvPr>
            <p:cNvCxnSpPr>
              <a:cxnSpLocks/>
              <a:stCxn id="147" idx="7"/>
              <a:endCxn id="149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6FFD2241-A284-449E-9453-D2FB90D201FF}"/>
                </a:ext>
              </a:extLst>
            </p:cNvPr>
            <p:cNvCxnSpPr>
              <a:cxnSpLocks/>
              <a:endCxn id="162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7EB8ED5C-95A0-4123-A833-9086F3E289D2}"/>
                </a:ext>
              </a:extLst>
            </p:cNvPr>
            <p:cNvCxnSpPr>
              <a:cxnSpLocks/>
              <a:stCxn id="162" idx="6"/>
              <a:endCxn id="149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E3E50F5B-905F-4F19-BC69-3DCB2B371F51}"/>
                </a:ext>
              </a:extLst>
            </p:cNvPr>
            <p:cNvCxnSpPr>
              <a:cxnSpLocks/>
              <a:stCxn id="148" idx="0"/>
              <a:endCxn id="149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CBC9AB95-C9BE-4BA5-B255-CC96D46EFD82}"/>
                </a:ext>
              </a:extLst>
            </p:cNvPr>
            <p:cNvCxnSpPr>
              <a:cxnSpLocks/>
              <a:stCxn id="151" idx="1"/>
              <a:endCxn id="149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1119CD90-6434-4BAC-92DF-40CC638D290E}"/>
                </a:ext>
              </a:extLst>
            </p:cNvPr>
            <p:cNvCxnSpPr>
              <a:cxnSpLocks/>
              <a:stCxn id="151" idx="0"/>
              <a:endCxn id="150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E96FFE7C-23EA-4CB4-B29E-3873AE2CB4EE}"/>
                </a:ext>
              </a:extLst>
            </p:cNvPr>
            <p:cNvCxnSpPr>
              <a:cxnSpLocks/>
              <a:stCxn id="150" idx="2"/>
              <a:endCxn id="149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51E1FC14-5B30-4C97-81DC-E37AC9430126}"/>
                </a:ext>
              </a:extLst>
            </p:cNvPr>
            <p:cNvCxnSpPr>
              <a:cxnSpLocks/>
              <a:stCxn id="150" idx="7"/>
              <a:endCxn id="158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000D45EF-2ABB-4374-AC35-E7E66C802956}"/>
                </a:ext>
              </a:extLst>
            </p:cNvPr>
            <p:cNvCxnSpPr>
              <a:cxnSpLocks/>
              <a:stCxn id="150" idx="6"/>
              <a:endCxn id="157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EB848D5E-4B86-4365-BE40-C1E9C605BEA8}"/>
                </a:ext>
              </a:extLst>
            </p:cNvPr>
            <p:cNvCxnSpPr>
              <a:cxnSpLocks/>
              <a:stCxn id="157" idx="7"/>
              <a:endCxn id="158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5CC3D79E-2A0F-4132-B214-2BFC8EBEA6A4}"/>
                </a:ext>
              </a:extLst>
            </p:cNvPr>
            <p:cNvCxnSpPr>
              <a:cxnSpLocks/>
              <a:stCxn id="214" idx="1"/>
              <a:endCxn id="149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1E95C72C-5DC8-4E44-A04C-60712F8C29DC}"/>
                </a:ext>
              </a:extLst>
            </p:cNvPr>
            <p:cNvCxnSpPr>
              <a:cxnSpLocks/>
              <a:endCxn id="147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A0AA27BD-5A10-4370-9E99-C431FB7BBF06}"/>
                </a:ext>
              </a:extLst>
            </p:cNvPr>
            <p:cNvCxnSpPr>
              <a:cxnSpLocks/>
              <a:stCxn id="148" idx="2"/>
              <a:endCxn id="147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4DC9D52B-2BA9-4D4C-94AE-9EBCC9E9F897}"/>
                </a:ext>
              </a:extLst>
            </p:cNvPr>
            <p:cNvCxnSpPr>
              <a:cxnSpLocks/>
              <a:stCxn id="163" idx="0"/>
              <a:endCxn id="147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D8EDE77A-C599-4B0B-9DE4-E75C7B7CBD3D}"/>
                </a:ext>
              </a:extLst>
            </p:cNvPr>
            <p:cNvCxnSpPr>
              <a:cxnSpLocks/>
              <a:endCxn id="147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C30CBD17-90A0-47FF-899E-E5DF5E52088F}"/>
                </a:ext>
              </a:extLst>
            </p:cNvPr>
            <p:cNvCxnSpPr>
              <a:cxnSpLocks/>
              <a:stCxn id="163" idx="2"/>
              <a:endCxn id="148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6E9176D4-CAAC-41BF-983F-15BC6B23AA2E}"/>
                </a:ext>
              </a:extLst>
            </p:cNvPr>
            <p:cNvCxnSpPr>
              <a:cxnSpLocks/>
              <a:stCxn id="151" idx="2"/>
              <a:endCxn id="148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E0B49AC8-ADAF-4426-A6ED-F73D10B73FBB}"/>
                </a:ext>
              </a:extLst>
            </p:cNvPr>
            <p:cNvCxnSpPr>
              <a:cxnSpLocks/>
              <a:stCxn id="151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AD6F00E1-FD8C-4BEE-98A5-4DD1DB590F44}"/>
                </a:ext>
              </a:extLst>
            </p:cNvPr>
            <p:cNvCxnSpPr>
              <a:cxnSpLocks/>
              <a:stCxn id="152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88924D97-EE7C-498D-8A80-9C5F7E381C8E}"/>
                </a:ext>
              </a:extLst>
            </p:cNvPr>
            <p:cNvCxnSpPr>
              <a:cxnSpLocks/>
              <a:stCxn id="152" idx="2"/>
              <a:endCxn id="151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CC4D91EB-0829-4AD1-9BBC-2414E9D0E0AC}"/>
                </a:ext>
              </a:extLst>
            </p:cNvPr>
            <p:cNvCxnSpPr>
              <a:cxnSpLocks/>
              <a:stCxn id="157" idx="4"/>
              <a:endCxn id="152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F63C3E4E-4E4C-4BB9-B5F5-4D72B15F7F2A}"/>
                </a:ext>
              </a:extLst>
            </p:cNvPr>
            <p:cNvCxnSpPr>
              <a:cxnSpLocks/>
              <a:stCxn id="156" idx="3"/>
              <a:endCxn id="152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17589E6F-B89F-4A9B-B756-ED8A5C4A8C63}"/>
                </a:ext>
              </a:extLst>
            </p:cNvPr>
            <p:cNvCxnSpPr>
              <a:cxnSpLocks/>
              <a:stCxn id="156" idx="2"/>
              <a:endCxn id="157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C0E0C98F-2AB1-4E89-83EE-A6B8FA60DF09}"/>
                </a:ext>
              </a:extLst>
            </p:cNvPr>
            <p:cNvCxnSpPr>
              <a:cxnSpLocks/>
              <a:stCxn id="156" idx="1"/>
              <a:endCxn id="158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E5D2FD08-59D7-4702-9576-A547AC7A8A62}"/>
                </a:ext>
              </a:extLst>
            </p:cNvPr>
            <p:cNvCxnSpPr>
              <a:cxnSpLocks/>
              <a:stCxn id="154" idx="1"/>
              <a:endCxn id="158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52B485EF-8E8D-4479-B819-883453BE241F}"/>
                </a:ext>
              </a:extLst>
            </p:cNvPr>
            <p:cNvCxnSpPr>
              <a:cxnSpLocks/>
              <a:stCxn id="154" idx="0"/>
              <a:endCxn id="155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4D99830A-0B6B-4B2B-BAAA-39DE8D1D04AA}"/>
                </a:ext>
              </a:extLst>
            </p:cNvPr>
            <p:cNvCxnSpPr>
              <a:cxnSpLocks/>
              <a:stCxn id="160" idx="0"/>
              <a:endCxn id="159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AC6728F-DB31-4983-BE32-4D655323B5BC}"/>
                </a:ext>
              </a:extLst>
            </p:cNvPr>
            <p:cNvCxnSpPr>
              <a:cxnSpLocks/>
              <a:stCxn id="188" idx="7"/>
              <a:endCxn id="159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5F9AA938-CC74-4616-B307-1DB70C79C3B9}"/>
                </a:ext>
              </a:extLst>
            </p:cNvPr>
            <p:cNvCxnSpPr>
              <a:cxnSpLocks/>
              <a:endCxn id="160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78E304A2-F5D5-4F29-ADF0-E9D4DA4817CE}"/>
                </a:ext>
              </a:extLst>
            </p:cNvPr>
            <p:cNvCxnSpPr>
              <a:cxnSpLocks/>
              <a:stCxn id="187" idx="5"/>
              <a:endCxn id="161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4F8945B3-E7BA-46C4-9545-BCE95E5F9F09}"/>
                </a:ext>
              </a:extLst>
            </p:cNvPr>
            <p:cNvCxnSpPr>
              <a:cxnSpLocks/>
              <a:endCxn id="161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1C635628-6EFD-441D-9972-6403B0D0FABE}"/>
                </a:ext>
              </a:extLst>
            </p:cNvPr>
            <p:cNvCxnSpPr>
              <a:cxnSpLocks/>
              <a:stCxn id="161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9E7AB171-7A32-46D2-9D9D-8AC2DA640438}"/>
                </a:ext>
              </a:extLst>
            </p:cNvPr>
            <p:cNvCxnSpPr>
              <a:cxnSpLocks/>
              <a:stCxn id="161" idx="3"/>
              <a:endCxn id="153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A0594AE1-1E9E-4B6E-BC3A-379515A29636}"/>
                </a:ext>
              </a:extLst>
            </p:cNvPr>
            <p:cNvCxnSpPr>
              <a:cxnSpLocks/>
              <a:stCxn id="161" idx="1"/>
              <a:endCxn id="154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538D00EE-907C-4360-A607-9D263044EC4E}"/>
                </a:ext>
              </a:extLst>
            </p:cNvPr>
            <p:cNvCxnSpPr>
              <a:cxnSpLocks/>
              <a:stCxn id="160" idx="2"/>
              <a:endCxn id="154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9E8AAFF4-8353-4250-AD5B-E30008DA8C0F}"/>
                </a:ext>
              </a:extLst>
            </p:cNvPr>
            <p:cNvCxnSpPr>
              <a:cxnSpLocks/>
              <a:stCxn id="159" idx="3"/>
              <a:endCxn id="154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DCB3F67A-EFD6-4A00-AF54-A54386887FA1}"/>
                </a:ext>
              </a:extLst>
            </p:cNvPr>
            <p:cNvCxnSpPr>
              <a:cxnSpLocks/>
              <a:stCxn id="159" idx="2"/>
              <a:endCxn id="155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C04A4EB7-B993-4C1E-9512-FC11117D4DD3}"/>
                </a:ext>
              </a:extLst>
            </p:cNvPr>
            <p:cNvCxnSpPr>
              <a:cxnSpLocks/>
              <a:stCxn id="155" idx="1"/>
              <a:endCxn id="158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33AB111C-0728-44CB-99DA-BD5F465D17E4}"/>
                </a:ext>
              </a:extLst>
            </p:cNvPr>
            <p:cNvCxnSpPr>
              <a:cxnSpLocks/>
              <a:stCxn id="154" idx="2"/>
              <a:endCxn id="156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0824AB1A-AF27-4AAC-A510-E835981EB35C}"/>
                </a:ext>
              </a:extLst>
            </p:cNvPr>
            <p:cNvCxnSpPr>
              <a:cxnSpLocks/>
              <a:stCxn id="153" idx="1"/>
              <a:endCxn id="156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7B2A9CAE-D54C-4F99-BC89-2A47AC6F057A}"/>
                </a:ext>
              </a:extLst>
            </p:cNvPr>
            <p:cNvCxnSpPr>
              <a:cxnSpLocks/>
              <a:stCxn id="153" idx="3"/>
              <a:endCxn id="164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49C2A513-DA3C-4A76-9627-46F3EA1674F2}"/>
                </a:ext>
              </a:extLst>
            </p:cNvPr>
            <p:cNvCxnSpPr>
              <a:cxnSpLocks/>
              <a:stCxn id="156" idx="4"/>
              <a:endCxn id="164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CB48AD31-8E77-4D83-9FF0-837B6A3CB825}"/>
                </a:ext>
              </a:extLst>
            </p:cNvPr>
            <p:cNvCxnSpPr>
              <a:cxnSpLocks/>
              <a:stCxn id="152" idx="5"/>
              <a:endCxn id="164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AA383FD2-934F-4979-BD40-681C7BCCDA81}"/>
                </a:ext>
              </a:extLst>
            </p:cNvPr>
            <p:cNvCxnSpPr>
              <a:cxnSpLocks/>
              <a:stCxn id="153" idx="7"/>
              <a:endCxn id="154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2B60496-127B-4D07-B9D7-550F342723FD}"/>
                </a:ext>
              </a:extLst>
            </p:cNvPr>
            <p:cNvCxnSpPr>
              <a:cxnSpLocks/>
              <a:stCxn id="151" idx="7"/>
              <a:endCxn id="157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89043197-9393-4509-8DD1-E5C4512FD9BB}"/>
                </a:ext>
              </a:extLst>
            </p:cNvPr>
            <p:cNvCxnSpPr>
              <a:cxnSpLocks/>
              <a:endCxn id="153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FB94D064-2104-45B7-8D56-6D27B6F5E7DF}"/>
                </a:ext>
              </a:extLst>
            </p:cNvPr>
            <p:cNvCxnSpPr>
              <a:cxnSpLocks/>
              <a:stCxn id="161" idx="7"/>
              <a:endCxn id="160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FE1DBC0C-7FF3-4C50-9A4A-B2C226B258D1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819E98D6-2855-4A42-AB3E-365BB54EB1D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F998912D-7A0B-4FFD-A177-A3B838E6A36A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B8F576D9-EB15-40F7-97F7-51307DCA108A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5F0252DA-0578-484B-BA55-4C22D0C908D3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5957B164-FF03-439C-999F-2D84D2789FE3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5CE014D8-4823-4B50-8CC4-98219946E67B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8BA855C5-6E64-472C-BC81-9D7A13A682F5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5E1565B9-0D0F-49BE-A15D-F8EF68521E12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9C9F9A08-EC57-48F9-88FF-89C46D2D0FAB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B9F63E34-B71A-4177-A92C-7E6C9FCC9BF7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1608D259-83DB-492F-95A4-F7A165EA7A77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E7AEE8C4-57AB-456F-985F-571138FED7AE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CE94D409-F6CA-456B-87C3-CBD002709847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6D4EFF78-0E0F-4A48-BA14-038A3245C15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D4981ADC-C194-4F16-9E99-AA33E5E2F9D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Chord 162">
              <a:extLst>
                <a:ext uri="{FF2B5EF4-FFF2-40B4-BE49-F238E27FC236}">
                  <a16:creationId xmlns:a16="http://schemas.microsoft.com/office/drawing/2014/main" id="{15C62939-53C6-4D13-828C-4B132C09497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Chord 163">
              <a:extLst>
                <a:ext uri="{FF2B5EF4-FFF2-40B4-BE49-F238E27FC236}">
                  <a16:creationId xmlns:a16="http://schemas.microsoft.com/office/drawing/2014/main" id="{11A7B4C1-28C9-41EF-96AD-01DAED015DAE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2C386063-0BC2-434C-8E3B-8C49E8AE4314}"/>
                </a:ext>
              </a:extLst>
            </p:cNvPr>
            <p:cNvCxnSpPr>
              <a:cxnSpLocks/>
              <a:stCxn id="163" idx="1"/>
              <a:endCxn id="151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9A57370-6220-4B9E-956C-42A672B35652}"/>
                </a:ext>
              </a:extLst>
            </p:cNvPr>
            <p:cNvCxnSpPr>
              <a:cxnSpLocks/>
              <a:stCxn id="185" idx="6"/>
              <a:endCxn id="159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B0F7DC8C-D286-405D-BCD1-3B2980649D74}"/>
                </a:ext>
              </a:extLst>
            </p:cNvPr>
            <p:cNvCxnSpPr>
              <a:cxnSpLocks/>
              <a:stCxn id="182" idx="4"/>
              <a:endCxn id="188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BBCFE525-2B87-4315-8BCB-8DAF19C732E7}"/>
                </a:ext>
              </a:extLst>
            </p:cNvPr>
            <p:cNvCxnSpPr>
              <a:cxnSpLocks/>
              <a:stCxn id="188" idx="4"/>
              <a:endCxn id="187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5C6476B1-7DDE-4297-89A9-056A99F9D30A}"/>
                </a:ext>
              </a:extLst>
            </p:cNvPr>
            <p:cNvCxnSpPr>
              <a:cxnSpLocks/>
              <a:stCxn id="186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ED3CD5FC-03C8-45D5-8309-4449E2DC8E7F}"/>
                </a:ext>
              </a:extLst>
            </p:cNvPr>
            <p:cNvCxnSpPr>
              <a:cxnSpLocks/>
              <a:stCxn id="186" idx="0"/>
              <a:endCxn id="187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21B08651-B039-4782-9DEA-F196FEDB7BC5}"/>
                </a:ext>
              </a:extLst>
            </p:cNvPr>
            <p:cNvCxnSpPr>
              <a:cxnSpLocks/>
              <a:stCxn id="196" idx="1"/>
              <a:endCxn id="182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4CF1415B-B410-49A8-948A-A7A51B9072F0}"/>
                </a:ext>
              </a:extLst>
            </p:cNvPr>
            <p:cNvCxnSpPr>
              <a:cxnSpLocks/>
              <a:stCxn id="187" idx="2"/>
              <a:endCxn id="196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33E0C3E6-A235-471D-A1B3-591C622C5E5A}"/>
                </a:ext>
              </a:extLst>
            </p:cNvPr>
            <p:cNvCxnSpPr>
              <a:cxnSpLocks/>
              <a:stCxn id="186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E131013C-402D-4E7E-AF11-8610E3A4E51B}"/>
                </a:ext>
              </a:extLst>
            </p:cNvPr>
            <p:cNvCxnSpPr>
              <a:cxnSpLocks/>
              <a:stCxn id="159" idx="1"/>
              <a:endCxn id="66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4A4ADD74-65B5-4E5B-B584-0D4E631840A2}"/>
                </a:ext>
              </a:extLst>
            </p:cNvPr>
            <p:cNvCxnSpPr>
              <a:cxnSpLocks/>
              <a:stCxn id="184" idx="6"/>
              <a:endCxn id="183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3B02ADA0-EDA9-4242-A237-2EB77593412A}"/>
                </a:ext>
              </a:extLst>
            </p:cNvPr>
            <p:cNvCxnSpPr>
              <a:cxnSpLocks/>
              <a:stCxn id="182" idx="7"/>
              <a:endCxn id="184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98FAA103-A03F-483B-A8C2-02D377F9478C}"/>
                </a:ext>
              </a:extLst>
            </p:cNvPr>
            <p:cNvCxnSpPr>
              <a:cxnSpLocks/>
              <a:stCxn id="182" idx="5"/>
              <a:endCxn id="185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59A155A8-9BA2-478B-BF3C-FDCBF42F2FCA}"/>
                </a:ext>
              </a:extLst>
            </p:cNvPr>
            <p:cNvCxnSpPr>
              <a:cxnSpLocks/>
              <a:stCxn id="183" idx="3"/>
              <a:endCxn id="185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C3D96F16-826A-4CA1-9001-1C1A5FE7682E}"/>
                </a:ext>
              </a:extLst>
            </p:cNvPr>
            <p:cNvCxnSpPr>
              <a:cxnSpLocks/>
              <a:stCxn id="185" idx="4"/>
              <a:endCxn id="188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E10A8AD3-D413-4513-8B78-6FCC483405F7}"/>
                </a:ext>
              </a:extLst>
            </p:cNvPr>
            <p:cNvCxnSpPr>
              <a:cxnSpLocks/>
              <a:stCxn id="161" idx="2"/>
              <a:endCxn id="186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A5B2AAD1-0A07-40A8-81EB-C51DDFDFE59C}"/>
                </a:ext>
              </a:extLst>
            </p:cNvPr>
            <p:cNvCxnSpPr>
              <a:cxnSpLocks/>
              <a:endCxn id="186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4E31A65C-EDEC-42C4-9417-D67A62525378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8DDF3B5F-0610-4C1D-BC39-9972618B657E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1956FE60-41C8-4525-A6E1-A25A3B858D9A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F89E9125-FCE6-45F6-889A-F4214FA6C97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C1A4CD43-1EB0-4505-AFE3-A0804CF99DE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0866670F-4A2D-4683-9CFD-68E415E11DB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134702E5-52D2-43DD-B14F-D8D4F9A18C4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754ED39E-C29A-4E22-929F-390D51657687}"/>
                </a:ext>
              </a:extLst>
            </p:cNvPr>
            <p:cNvCxnSpPr>
              <a:cxnSpLocks/>
              <a:stCxn id="188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87AB2D6A-D21C-45AD-B82B-7901F6629DBD}"/>
                </a:ext>
              </a:extLst>
            </p:cNvPr>
            <p:cNvCxnSpPr>
              <a:cxnSpLocks/>
              <a:stCxn id="184" idx="4"/>
              <a:endCxn id="185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5DF650AE-A324-4804-AAAD-E7CE834715A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DA85335F-E68B-4FCF-973E-C68A71EB0A62}"/>
                </a:ext>
              </a:extLst>
            </p:cNvPr>
            <p:cNvCxnSpPr>
              <a:cxnSpLocks/>
              <a:stCxn id="191" idx="3"/>
              <a:endCxn id="155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BCEA5CB2-482B-421A-8AE0-7A0BBB2F5661}"/>
                </a:ext>
              </a:extLst>
            </p:cNvPr>
            <p:cNvCxnSpPr>
              <a:cxnSpLocks/>
              <a:stCxn id="191" idx="2"/>
              <a:endCxn id="66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id="{2ADC1D77-B495-414C-94FB-E10EA33A0B54}"/>
                </a:ext>
              </a:extLst>
            </p:cNvPr>
            <p:cNvCxnSpPr>
              <a:cxnSpLocks/>
              <a:stCxn id="184" idx="7"/>
              <a:endCxn id="68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1854D194-17AC-49AD-9A26-B23EA3008805}"/>
                </a:ext>
              </a:extLst>
            </p:cNvPr>
            <p:cNvCxnSpPr>
              <a:cxnSpLocks/>
              <a:endCxn id="184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6" name="Chord 195">
              <a:extLst>
                <a:ext uri="{FF2B5EF4-FFF2-40B4-BE49-F238E27FC236}">
                  <a16:creationId xmlns:a16="http://schemas.microsoft.com/office/drawing/2014/main" id="{CA34B809-524B-4D3B-9F39-7AE4179609DD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8DF30D01-7B97-48EA-AD30-2BCB2ED9E72F}"/>
                </a:ext>
              </a:extLst>
            </p:cNvPr>
            <p:cNvCxnSpPr>
              <a:cxnSpLocks/>
              <a:stCxn id="187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8D9AEE54-631C-4F71-BC5D-BE9FD5B00DAF}"/>
                </a:ext>
              </a:extLst>
            </p:cNvPr>
            <p:cNvCxnSpPr>
              <a:cxnSpLocks/>
              <a:stCxn id="183" idx="6"/>
              <a:endCxn id="66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0C00A23A-2A57-481F-9F19-017D46E739EF}"/>
                </a:ext>
              </a:extLst>
            </p:cNvPr>
            <p:cNvCxnSpPr>
              <a:cxnSpLocks/>
              <a:stCxn id="183" idx="5"/>
              <a:endCxn id="159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692E2763-249A-40E7-9DD6-7131B5196B24}"/>
                </a:ext>
              </a:extLst>
            </p:cNvPr>
            <p:cNvCxnSpPr>
              <a:cxnSpLocks/>
              <a:stCxn id="68" idx="0"/>
              <a:endCxn id="183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F13D546A-B38D-4DB1-B353-96DE0927BA0A}"/>
                </a:ext>
              </a:extLst>
            </p:cNvPr>
            <p:cNvCxnSpPr>
              <a:cxnSpLocks/>
              <a:stCxn id="188" idx="5"/>
              <a:endCxn id="160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BF110F7D-356C-4B8A-A626-761925A8B9D3}"/>
                </a:ext>
              </a:extLst>
            </p:cNvPr>
            <p:cNvCxnSpPr>
              <a:cxnSpLocks/>
              <a:stCxn id="155" idx="7"/>
              <a:endCxn id="66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56A4A436-F633-43ED-A67A-6E008AE445F4}"/>
                </a:ext>
              </a:extLst>
            </p:cNvPr>
            <p:cNvCxnSpPr>
              <a:cxnSpLocks/>
              <a:stCxn id="84" idx="7"/>
              <a:endCxn id="191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E970A69B-B0FF-49E7-AF8C-CDC55A3846FE}"/>
                </a:ext>
              </a:extLst>
            </p:cNvPr>
            <p:cNvCxnSpPr>
              <a:cxnSpLocks/>
              <a:stCxn id="158" idx="7"/>
              <a:endCxn id="73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B165BDAF-BB77-4A59-886B-B54857AAB3D9}"/>
                </a:ext>
              </a:extLst>
            </p:cNvPr>
            <p:cNvCxnSpPr>
              <a:cxnSpLocks/>
              <a:stCxn id="158" idx="6"/>
              <a:endCxn id="191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1B05A21C-4569-4482-8CF4-87314D2D4C37}"/>
                </a:ext>
              </a:extLst>
            </p:cNvPr>
            <p:cNvCxnSpPr>
              <a:cxnSpLocks/>
              <a:stCxn id="74" idx="0"/>
              <a:endCxn id="158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A17D20A8-6B73-4115-8E58-81665266507D}"/>
                </a:ext>
              </a:extLst>
            </p:cNvPr>
            <p:cNvCxnSpPr>
              <a:cxnSpLocks/>
              <a:stCxn id="214" idx="0"/>
              <a:endCxn id="213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D0B6502E-7684-460D-AB86-9F0E5167C03F}"/>
                </a:ext>
              </a:extLst>
            </p:cNvPr>
            <p:cNvCxnSpPr>
              <a:cxnSpLocks/>
              <a:stCxn id="82" idx="0"/>
              <a:endCxn id="213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DA18729E-555C-4FDA-B3AA-4A04A2779A38}"/>
                </a:ext>
              </a:extLst>
            </p:cNvPr>
            <p:cNvCxnSpPr>
              <a:cxnSpLocks/>
              <a:stCxn id="81" idx="0"/>
              <a:endCxn id="214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24AF831C-6204-4D1B-8064-1F030951D66D}"/>
                </a:ext>
              </a:extLst>
            </p:cNvPr>
            <p:cNvCxnSpPr>
              <a:cxnSpLocks/>
              <a:stCxn id="158" idx="1"/>
              <a:endCxn id="215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0D514801-3856-4ABA-BEAB-739730774461}"/>
                </a:ext>
              </a:extLst>
            </p:cNvPr>
            <p:cNvCxnSpPr>
              <a:cxnSpLocks/>
              <a:stCxn id="74" idx="0"/>
              <a:endCxn id="215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>
              <a:extLst>
                <a:ext uri="{FF2B5EF4-FFF2-40B4-BE49-F238E27FC236}">
                  <a16:creationId xmlns:a16="http://schemas.microsoft.com/office/drawing/2014/main" id="{8BF4AA65-C7D4-4A82-8ED3-1ADEFDD9D159}"/>
                </a:ext>
              </a:extLst>
            </p:cNvPr>
            <p:cNvCxnSpPr>
              <a:cxnSpLocks/>
              <a:stCxn id="215" idx="7"/>
              <a:endCxn id="214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06DC0826-2E06-4367-BA4F-D6BB47448C56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D272245F-B68B-4C8F-872E-D1382716775F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E03EFA70-43EA-4925-82A2-C7560E27FDC6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6" name="Straight Connector 215">
              <a:extLst>
                <a:ext uri="{FF2B5EF4-FFF2-40B4-BE49-F238E27FC236}">
                  <a16:creationId xmlns:a16="http://schemas.microsoft.com/office/drawing/2014/main" id="{D1704DC9-A2FE-46DF-A33D-2C5B0B62822C}"/>
                </a:ext>
              </a:extLst>
            </p:cNvPr>
            <p:cNvCxnSpPr>
              <a:cxnSpLocks/>
              <a:stCxn id="79" idx="0"/>
              <a:endCxn id="213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A4B7AD97-C8C7-4DBA-B251-B090D2591095}"/>
                </a:ext>
              </a:extLst>
            </p:cNvPr>
            <p:cNvCxnSpPr>
              <a:cxnSpLocks/>
              <a:endCxn id="79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223" name="Picture Placeholder 2">
            <a:extLst>
              <a:ext uri="{FF2B5EF4-FFF2-40B4-BE49-F238E27FC236}">
                <a16:creationId xmlns:a16="http://schemas.microsoft.com/office/drawing/2014/main" id="{A12E6587-F03D-4C57-AAFE-4763BFD9192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073211" y="1838990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4" name="Picture Placeholder 2">
            <a:extLst>
              <a:ext uri="{FF2B5EF4-FFF2-40B4-BE49-F238E27FC236}">
                <a16:creationId xmlns:a16="http://schemas.microsoft.com/office/drawing/2014/main" id="{A202D3EE-B2AB-497C-838C-AE327E69D39A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762255" y="1838990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5" name="Picture Placeholder 2">
            <a:extLst>
              <a:ext uri="{FF2B5EF4-FFF2-40B4-BE49-F238E27FC236}">
                <a16:creationId xmlns:a16="http://schemas.microsoft.com/office/drawing/2014/main" id="{9DF5AD96-04D7-4C76-AF28-774C3C834F7B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451299" y="1838990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6" name="Picture Placeholder 2">
            <a:extLst>
              <a:ext uri="{FF2B5EF4-FFF2-40B4-BE49-F238E27FC236}">
                <a16:creationId xmlns:a16="http://schemas.microsoft.com/office/drawing/2014/main" id="{3BC1DC84-BDCC-4285-BF2F-160995CFC167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140343" y="1838990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63174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Images &amp; Contents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D8169D9-66A7-4D0C-8F27-B4C48EFB2292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7DDC847-3482-4C0B-93A8-A7CFE885AEEA}"/>
                </a:ext>
              </a:extLst>
            </p:cNvPr>
            <p:cNvCxnSpPr>
              <a:cxnSpLocks/>
              <a:stCxn id="70" idx="7"/>
              <a:endCxn id="68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EAA2E8B-8834-41A5-AEE3-BAFEA1225100}"/>
                </a:ext>
              </a:extLst>
            </p:cNvPr>
            <p:cNvCxnSpPr>
              <a:cxnSpLocks/>
              <a:stCxn id="68" idx="4"/>
              <a:endCxn id="87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D09B947-4224-4EAB-B828-ED8991609A55}"/>
                </a:ext>
              </a:extLst>
            </p:cNvPr>
            <p:cNvCxnSpPr>
              <a:cxnSpLocks/>
              <a:stCxn id="73" idx="2"/>
              <a:endCxn id="85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D645CE3-EE0B-4734-B17A-090A17295F38}"/>
                </a:ext>
              </a:extLst>
            </p:cNvPr>
            <p:cNvCxnSpPr>
              <a:cxnSpLocks/>
              <a:stCxn id="87" idx="5"/>
              <a:endCxn id="73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1DA5A01-B5A6-4AC0-B3CD-0176BBAF7C34}"/>
                </a:ext>
              </a:extLst>
            </p:cNvPr>
            <p:cNvCxnSpPr>
              <a:cxnSpLocks/>
              <a:stCxn id="68" idx="5"/>
              <a:endCxn id="86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0B10771-044F-466C-BD19-669667F3EB84}"/>
                </a:ext>
              </a:extLst>
            </p:cNvPr>
            <p:cNvCxnSpPr>
              <a:cxnSpLocks/>
              <a:stCxn id="73" idx="0"/>
              <a:endCxn id="86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63BB138-9A90-404B-BEA0-6C360A02DF35}"/>
                </a:ext>
              </a:extLst>
            </p:cNvPr>
            <p:cNvCxnSpPr>
              <a:cxnSpLocks/>
              <a:stCxn id="87" idx="3"/>
              <a:endCxn id="85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AD0705D-AABA-4EFB-9224-A283F0BC72B6}"/>
                </a:ext>
              </a:extLst>
            </p:cNvPr>
            <p:cNvCxnSpPr>
              <a:cxnSpLocks/>
              <a:stCxn id="193" idx="7"/>
              <a:endCxn id="75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311A25F-8BDA-4F0B-9124-24A9F94D3896}"/>
                </a:ext>
              </a:extLst>
            </p:cNvPr>
            <p:cNvCxnSpPr>
              <a:cxnSpLocks/>
              <a:stCxn id="73" idx="7"/>
              <a:endCxn id="75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C61FB2B-D8B0-4F15-9ACA-9F708408E857}"/>
                </a:ext>
              </a:extLst>
            </p:cNvPr>
            <p:cNvCxnSpPr>
              <a:cxnSpLocks/>
              <a:stCxn id="72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4565D16-1293-4AFB-B56C-DFB0B603D4C7}"/>
                </a:ext>
              </a:extLst>
            </p:cNvPr>
            <p:cNvCxnSpPr>
              <a:cxnSpLocks/>
              <a:stCxn id="87" idx="6"/>
              <a:endCxn id="86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8963326-73BD-4209-860B-1DF374ED692D}"/>
                </a:ext>
              </a:extLst>
            </p:cNvPr>
            <p:cNvCxnSpPr>
              <a:cxnSpLocks/>
              <a:stCxn id="72" idx="0"/>
              <a:endCxn id="85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1870609-F139-4A34-86DD-9BB1A0A41231}"/>
                </a:ext>
              </a:extLst>
            </p:cNvPr>
            <p:cNvCxnSpPr>
              <a:cxnSpLocks/>
              <a:stCxn id="86" idx="6"/>
              <a:endCxn id="75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4E98D5F-B620-4669-BCE4-762A8A2F650F}"/>
                </a:ext>
              </a:extLst>
            </p:cNvPr>
            <p:cNvCxnSpPr>
              <a:cxnSpLocks/>
              <a:stCxn id="74" idx="0"/>
              <a:endCxn id="75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B1D36AF-87F8-4185-A1D1-64CD18AC9B4E}"/>
                </a:ext>
              </a:extLst>
            </p:cNvPr>
            <p:cNvCxnSpPr>
              <a:cxnSpLocks/>
              <a:stCxn id="77" idx="1"/>
              <a:endCxn id="75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FCB4F02-AC9B-4AA8-9407-C36E2531A565}"/>
                </a:ext>
              </a:extLst>
            </p:cNvPr>
            <p:cNvCxnSpPr>
              <a:cxnSpLocks/>
              <a:stCxn id="77" idx="0"/>
              <a:endCxn id="76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1C8C8B1-C0CE-405A-A258-40B113AB11A6}"/>
                </a:ext>
              </a:extLst>
            </p:cNvPr>
            <p:cNvCxnSpPr>
              <a:cxnSpLocks/>
              <a:stCxn id="76" idx="2"/>
              <a:endCxn id="75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2925DAE-462E-4EE0-8C6F-47DBF03AA398}"/>
                </a:ext>
              </a:extLst>
            </p:cNvPr>
            <p:cNvCxnSpPr>
              <a:cxnSpLocks/>
              <a:stCxn id="76" idx="7"/>
              <a:endCxn id="216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0F91277-6E2C-4AC9-AF76-6C193409B866}"/>
                </a:ext>
              </a:extLst>
            </p:cNvPr>
            <p:cNvCxnSpPr>
              <a:cxnSpLocks/>
              <a:stCxn id="76" idx="6"/>
              <a:endCxn id="83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71809BE-6347-4447-8ACB-1D18AE0E68FD}"/>
                </a:ext>
              </a:extLst>
            </p:cNvPr>
            <p:cNvCxnSpPr>
              <a:cxnSpLocks/>
              <a:stCxn id="83" idx="7"/>
              <a:endCxn id="84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98CFB34-BEE0-45B4-811D-7CA9B265BCDF}"/>
                </a:ext>
              </a:extLst>
            </p:cNvPr>
            <p:cNvCxnSpPr>
              <a:cxnSpLocks/>
              <a:stCxn id="69" idx="0"/>
              <a:endCxn id="68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210DA9A-10F3-450F-B4B2-82E910EAFE59}"/>
                </a:ext>
              </a:extLst>
            </p:cNvPr>
            <p:cNvCxnSpPr>
              <a:cxnSpLocks/>
              <a:stCxn id="85" idx="2"/>
              <a:endCxn id="69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8E4063A-7D81-4CAD-9160-5546E59076D7}"/>
                </a:ext>
              </a:extLst>
            </p:cNvPr>
            <p:cNvCxnSpPr>
              <a:cxnSpLocks/>
              <a:stCxn id="72" idx="1"/>
              <a:endCxn id="69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B4E56EFC-22C5-48F9-9A95-965CFBAC7EFF}"/>
                </a:ext>
              </a:extLst>
            </p:cNvPr>
            <p:cNvCxnSpPr>
              <a:cxnSpLocks/>
              <a:stCxn id="71" idx="7"/>
              <a:endCxn id="69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B0E34A97-EABA-42DE-92E7-7DF61EEC96FF}"/>
                </a:ext>
              </a:extLst>
            </p:cNvPr>
            <p:cNvCxnSpPr>
              <a:cxnSpLocks/>
              <a:stCxn id="70" idx="6"/>
              <a:endCxn id="69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D5B2CB9E-AFAD-41F7-8F1F-02D30919770F}"/>
                </a:ext>
              </a:extLst>
            </p:cNvPr>
            <p:cNvCxnSpPr>
              <a:cxnSpLocks/>
              <a:stCxn id="90" idx="7"/>
              <a:endCxn id="70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31023C5-E4DE-4A0D-8DD0-98FC5899696C}"/>
                </a:ext>
              </a:extLst>
            </p:cNvPr>
            <p:cNvCxnSpPr>
              <a:cxnSpLocks/>
              <a:stCxn id="90" idx="6"/>
              <a:endCxn id="71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17DD6CF-3A00-43FA-9882-480FEEF83100}"/>
                </a:ext>
              </a:extLst>
            </p:cNvPr>
            <p:cNvCxnSpPr>
              <a:cxnSpLocks/>
              <a:stCxn id="90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6858FD2A-ECA5-4B67-A50C-491C8E7249DA}"/>
                </a:ext>
              </a:extLst>
            </p:cNvPr>
            <p:cNvCxnSpPr>
              <a:cxnSpLocks/>
              <a:stCxn id="71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9695608-3345-4F11-AAB2-8E4C0AC22071}"/>
                </a:ext>
              </a:extLst>
            </p:cNvPr>
            <p:cNvCxnSpPr>
              <a:cxnSpLocks/>
              <a:stCxn id="71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87EB2EF-C0BB-48F8-9D61-FEE6DDA8ED88}"/>
                </a:ext>
              </a:extLst>
            </p:cNvPr>
            <p:cNvCxnSpPr>
              <a:cxnSpLocks/>
              <a:stCxn id="72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0CEF3DEE-12CB-4FE0-8928-BF9D4EC9F5E8}"/>
                </a:ext>
              </a:extLst>
            </p:cNvPr>
            <p:cNvCxnSpPr>
              <a:cxnSpLocks/>
              <a:stCxn id="71" idx="6"/>
              <a:endCxn id="72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C865F8A-AF83-410B-82D3-B7B5B03A9FEC}"/>
                </a:ext>
              </a:extLst>
            </p:cNvPr>
            <p:cNvCxnSpPr>
              <a:cxnSpLocks/>
              <a:stCxn id="72" idx="6"/>
              <a:endCxn id="73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62E1FEAB-8705-4F2B-BC27-85FDA44BC373}"/>
                </a:ext>
              </a:extLst>
            </p:cNvPr>
            <p:cNvCxnSpPr>
              <a:cxnSpLocks/>
              <a:stCxn id="74" idx="2"/>
              <a:endCxn id="73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E271154-7509-45C5-9BB3-B64AC9EBF53B}"/>
                </a:ext>
              </a:extLst>
            </p:cNvPr>
            <p:cNvCxnSpPr>
              <a:cxnSpLocks/>
              <a:stCxn id="95" idx="0"/>
              <a:endCxn id="73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C88AC78-5DE4-40E4-9F69-A446CDEF6356}"/>
                </a:ext>
              </a:extLst>
            </p:cNvPr>
            <p:cNvCxnSpPr>
              <a:cxnSpLocks/>
              <a:endCxn id="73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F1D900E7-A502-4C8B-BCDF-6C6BFA1FFDAC}"/>
                </a:ext>
              </a:extLst>
            </p:cNvPr>
            <p:cNvCxnSpPr>
              <a:cxnSpLocks/>
              <a:stCxn id="95" idx="2"/>
              <a:endCxn id="74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15505B7-331B-4FC7-A24B-E673C2AA99FB}"/>
                </a:ext>
              </a:extLst>
            </p:cNvPr>
            <p:cNvCxnSpPr>
              <a:cxnSpLocks/>
              <a:stCxn id="77" idx="2"/>
              <a:endCxn id="74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7BD3C938-C28B-42F1-8A91-A33536D4A73D}"/>
                </a:ext>
              </a:extLst>
            </p:cNvPr>
            <p:cNvCxnSpPr>
              <a:cxnSpLocks/>
              <a:stCxn id="77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7E7936E-CBAE-4B2C-A836-351BBE89D279}"/>
                </a:ext>
              </a:extLst>
            </p:cNvPr>
            <p:cNvCxnSpPr>
              <a:cxnSpLocks/>
              <a:stCxn id="78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214AAA1-583B-4DC4-B495-CF97AB3A41DB}"/>
                </a:ext>
              </a:extLst>
            </p:cNvPr>
            <p:cNvCxnSpPr>
              <a:cxnSpLocks/>
              <a:stCxn id="78" idx="2"/>
              <a:endCxn id="77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92D25D04-A5EE-4530-8676-92C90A7E3099}"/>
                </a:ext>
              </a:extLst>
            </p:cNvPr>
            <p:cNvCxnSpPr>
              <a:cxnSpLocks/>
              <a:stCxn id="83" idx="4"/>
              <a:endCxn id="78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29E5F88-B847-4004-B89C-2A8AF0EC5B3B}"/>
                </a:ext>
              </a:extLst>
            </p:cNvPr>
            <p:cNvCxnSpPr>
              <a:cxnSpLocks/>
              <a:stCxn id="82" idx="3"/>
              <a:endCxn id="78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C98F344-2A1A-469A-A946-558FAA7F3ABD}"/>
                </a:ext>
              </a:extLst>
            </p:cNvPr>
            <p:cNvCxnSpPr>
              <a:cxnSpLocks/>
              <a:stCxn id="82" idx="2"/>
              <a:endCxn id="83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EB8C3A62-136C-4459-9F32-15381F98C450}"/>
                </a:ext>
              </a:extLst>
            </p:cNvPr>
            <p:cNvCxnSpPr>
              <a:cxnSpLocks/>
              <a:stCxn id="82" idx="1"/>
              <a:endCxn id="84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C84ADA0B-A04E-4E59-9EA0-E8D089F646FE}"/>
                </a:ext>
              </a:extLst>
            </p:cNvPr>
            <p:cNvCxnSpPr>
              <a:cxnSpLocks/>
              <a:stCxn id="80" idx="1"/>
              <a:endCxn id="84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3ADD1DF-6940-4AAF-8526-E4AE034908E9}"/>
                </a:ext>
              </a:extLst>
            </p:cNvPr>
            <p:cNvCxnSpPr>
              <a:cxnSpLocks/>
              <a:stCxn id="80" idx="0"/>
              <a:endCxn id="81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7FA5AF44-E22E-40B4-B9F0-6C140426BB28}"/>
                </a:ext>
              </a:extLst>
            </p:cNvPr>
            <p:cNvCxnSpPr>
              <a:cxnSpLocks/>
              <a:stCxn id="152" idx="7"/>
              <a:endCxn id="217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28CBEE2-C710-4DF5-A93A-33971F2D447B}"/>
                </a:ext>
              </a:extLst>
            </p:cNvPr>
            <p:cNvCxnSpPr>
              <a:cxnSpLocks/>
              <a:endCxn id="79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13466B0E-4D44-4C0C-9BCF-9E43AD9F13BA}"/>
                </a:ext>
              </a:extLst>
            </p:cNvPr>
            <p:cNvCxnSpPr>
              <a:cxnSpLocks/>
              <a:stCxn id="152" idx="0"/>
              <a:endCxn id="216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AEA58425-9499-4B04-A2A0-DDD9379B78F0}"/>
                </a:ext>
              </a:extLst>
            </p:cNvPr>
            <p:cNvCxnSpPr>
              <a:cxnSpLocks/>
              <a:stCxn id="164" idx="0"/>
              <a:endCxn id="215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B70B8148-8923-42FE-9F7F-EE6B8AAC50D9}"/>
                </a:ext>
              </a:extLst>
            </p:cNvPr>
            <p:cNvCxnSpPr>
              <a:cxnSpLocks/>
              <a:stCxn id="164" idx="1"/>
              <a:endCxn id="81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7C14A4BB-F2CC-4DDC-82B5-ACAF3AAC7D58}"/>
                </a:ext>
              </a:extLst>
            </p:cNvPr>
            <p:cNvCxnSpPr>
              <a:cxnSpLocks/>
              <a:stCxn id="81" idx="2"/>
              <a:endCxn id="84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B11B6C1-84F8-4726-B734-96963CE9C6E8}"/>
                </a:ext>
              </a:extLst>
            </p:cNvPr>
            <p:cNvCxnSpPr>
              <a:cxnSpLocks/>
              <a:stCxn id="80" idx="2"/>
              <a:endCxn id="82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3F438110-2E46-4A36-85E2-BE889D4D6A8E}"/>
                </a:ext>
              </a:extLst>
            </p:cNvPr>
            <p:cNvCxnSpPr>
              <a:cxnSpLocks/>
              <a:stCxn id="79" idx="1"/>
              <a:endCxn id="82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A0A3A1C7-E3DA-4401-A87E-09069C100E77}"/>
                </a:ext>
              </a:extLst>
            </p:cNvPr>
            <p:cNvCxnSpPr>
              <a:cxnSpLocks/>
              <a:stCxn id="79" idx="3"/>
              <a:endCxn id="96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FB5E403E-8BB1-4710-A495-538FFA3FF487}"/>
                </a:ext>
              </a:extLst>
            </p:cNvPr>
            <p:cNvCxnSpPr>
              <a:cxnSpLocks/>
              <a:stCxn id="82" idx="4"/>
              <a:endCxn id="96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D82A6E72-11CB-4784-922B-7746486F8A1B}"/>
                </a:ext>
              </a:extLst>
            </p:cNvPr>
            <p:cNvCxnSpPr>
              <a:cxnSpLocks/>
              <a:stCxn id="78" idx="5"/>
              <a:endCxn id="96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598B4D10-8184-459E-92FF-A934C001BA48}"/>
                </a:ext>
              </a:extLst>
            </p:cNvPr>
            <p:cNvCxnSpPr>
              <a:cxnSpLocks/>
              <a:stCxn id="79" idx="7"/>
              <a:endCxn id="80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58E3AC95-E661-4594-BDC2-A508F633B67A}"/>
                </a:ext>
              </a:extLst>
            </p:cNvPr>
            <p:cNvCxnSpPr>
              <a:cxnSpLocks/>
              <a:stCxn id="77" idx="7"/>
              <a:endCxn id="83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810B3221-10DB-4C46-A702-8E80BA6C7E5C}"/>
                </a:ext>
              </a:extLst>
            </p:cNvPr>
            <p:cNvCxnSpPr>
              <a:cxnSpLocks/>
              <a:endCxn id="79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CDA9F05E-4D0A-42A7-A1DB-87F45A543B5C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6B2F9756-8CD1-4D56-9930-CBEA13BA4796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E0F467E7-451E-4FE5-84B1-FCAB7A68D4EF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50DF4EF5-B521-4F45-B851-6C0575F04E17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F864367A-97BF-4872-866A-039F23B17D37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77FD30E6-E8E6-44E4-88E4-22A9FE37A985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558FD571-C840-4EBD-B812-30EB6F087880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8C3CBBC0-CD63-4295-900C-2C33AD446C71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B5BE416D-6B1B-4271-AC23-E3007798B2EC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C8B0649C-7DF6-408C-9041-55E32D2A640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247C0C44-CB3B-4F6C-BD35-9F6A66D86E5A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78F225D3-534E-45E5-BBEC-66FF0FDF76C7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383211BB-D658-43C0-AE4F-63A1F7D05230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00745616-36FC-47DA-A505-1C7E297627FB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0342F728-C50B-4CA5-B6BD-6FD3DD6837A9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56D21B6-8111-43CF-842F-B7DD6C7621A3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AE0577A9-64A3-4EE7-A79E-298B7661393F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C6D4AA2E-742F-4A6E-9B9A-C0B6D950A88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CBBD26DB-4638-45C3-A14B-84CC09E72C1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4A1F63CD-8344-4764-883A-0DDA57919D5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EF00AB4-7326-44F2-AACB-A2251E2DBBC8}"/>
                </a:ext>
              </a:extLst>
            </p:cNvPr>
            <p:cNvCxnSpPr>
              <a:cxnSpLocks/>
              <a:stCxn id="87" idx="2"/>
              <a:endCxn id="69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AFAB60E8-F7EA-48BA-A092-E229780030C6}"/>
                </a:ext>
              </a:extLst>
            </p:cNvPr>
            <p:cNvCxnSpPr>
              <a:cxnSpLocks/>
              <a:stCxn id="70" idx="4"/>
              <a:endCxn id="71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81D0C4DE-55C2-4A0A-81E9-87E3325A8AE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51FAC5D7-B011-470B-8AE8-1752B9AFC43D}"/>
                </a:ext>
              </a:extLst>
            </p:cNvPr>
            <p:cNvCxnSpPr>
              <a:cxnSpLocks/>
              <a:stCxn id="90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7200332F-C340-4E08-ABA1-1FD100B63AA9}"/>
                </a:ext>
              </a:extLst>
            </p:cNvPr>
            <p:cNvCxnSpPr>
              <a:cxnSpLocks/>
              <a:stCxn id="90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4CDF7196-C49E-433E-9C4B-6D81884330F4}"/>
                </a:ext>
              </a:extLst>
            </p:cNvPr>
            <p:cNvCxnSpPr>
              <a:cxnSpLocks/>
              <a:stCxn id="90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815B5DDA-F300-4633-81D2-F2A1E46F2492}"/>
                </a:ext>
              </a:extLst>
            </p:cNvPr>
            <p:cNvCxnSpPr>
              <a:cxnSpLocks/>
              <a:endCxn id="70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Chord 94">
              <a:extLst>
                <a:ext uri="{FF2B5EF4-FFF2-40B4-BE49-F238E27FC236}">
                  <a16:creationId xmlns:a16="http://schemas.microsoft.com/office/drawing/2014/main" id="{6C118763-90B9-4A11-9D2B-8C4B1E6444C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Chord 95">
              <a:extLst>
                <a:ext uri="{FF2B5EF4-FFF2-40B4-BE49-F238E27FC236}">
                  <a16:creationId xmlns:a16="http://schemas.microsoft.com/office/drawing/2014/main" id="{A2473F01-2F6C-4EFC-939F-113856D070B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3B27AC31-48D4-4BBA-BA68-1D004E778C95}"/>
                </a:ext>
              </a:extLst>
            </p:cNvPr>
            <p:cNvCxnSpPr>
              <a:cxnSpLocks/>
              <a:stCxn id="95" idx="1"/>
              <a:endCxn id="77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A22F544B-B76E-4AE0-9441-0B55FB521F76}"/>
                </a:ext>
              </a:extLst>
            </p:cNvPr>
            <p:cNvCxnSpPr>
              <a:cxnSpLocks/>
              <a:endCxn id="149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2E70F32B-ACAF-41BC-BFEA-4CDB18162317}"/>
                </a:ext>
              </a:extLst>
            </p:cNvPr>
            <p:cNvCxnSpPr>
              <a:cxnSpLocks/>
              <a:endCxn id="164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38D579E-4777-4050-9C0C-C80125D913AB}"/>
                </a:ext>
              </a:extLst>
            </p:cNvPr>
            <p:cNvCxnSpPr>
              <a:cxnSpLocks/>
              <a:stCxn id="149" idx="0"/>
              <a:endCxn id="164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DCA8B2F1-2DD7-4799-B244-B9E80796E69A}"/>
                </a:ext>
              </a:extLst>
            </p:cNvPr>
            <p:cNvCxnSpPr>
              <a:cxnSpLocks/>
              <a:stCxn id="215" idx="2"/>
              <a:endCxn id="151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DAE93656-BFAD-4966-A948-CF8E3EA97E52}"/>
                </a:ext>
              </a:extLst>
            </p:cNvPr>
            <p:cNvCxnSpPr>
              <a:cxnSpLocks/>
              <a:stCxn id="149" idx="7"/>
              <a:endCxn id="151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6A9ADF4-2897-4ABC-8E94-B6C31D6D0A8C}"/>
                </a:ext>
              </a:extLst>
            </p:cNvPr>
            <p:cNvCxnSpPr>
              <a:cxnSpLocks/>
              <a:endCxn id="164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DBC8694C-AAD0-46F9-9C77-CA8D6D95ADDD}"/>
                </a:ext>
              </a:extLst>
            </p:cNvPr>
            <p:cNvCxnSpPr>
              <a:cxnSpLocks/>
              <a:stCxn id="164" idx="6"/>
              <a:endCxn id="151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B67D5824-3E9F-4F12-8920-F804C898E26C}"/>
                </a:ext>
              </a:extLst>
            </p:cNvPr>
            <p:cNvCxnSpPr>
              <a:cxnSpLocks/>
              <a:stCxn id="150" idx="0"/>
              <a:endCxn id="151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9E788589-8898-470D-8DB1-408B211F827A}"/>
                </a:ext>
              </a:extLst>
            </p:cNvPr>
            <p:cNvCxnSpPr>
              <a:cxnSpLocks/>
              <a:stCxn id="153" idx="1"/>
              <a:endCxn id="151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400DD778-AEAD-4620-AAA2-C3073B434A1C}"/>
                </a:ext>
              </a:extLst>
            </p:cNvPr>
            <p:cNvCxnSpPr>
              <a:cxnSpLocks/>
              <a:stCxn id="153" idx="0"/>
              <a:endCxn id="152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0C92A9CD-C471-47B4-BBF2-F63961EA929E}"/>
                </a:ext>
              </a:extLst>
            </p:cNvPr>
            <p:cNvCxnSpPr>
              <a:cxnSpLocks/>
              <a:stCxn id="152" idx="2"/>
              <a:endCxn id="151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895F3FAE-FB99-4E80-99D2-3CA6AE0E49B1}"/>
                </a:ext>
              </a:extLst>
            </p:cNvPr>
            <p:cNvCxnSpPr>
              <a:cxnSpLocks/>
              <a:stCxn id="152" idx="7"/>
              <a:endCxn id="160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FC887AE8-A00A-4CAB-8AFF-E6306B476E17}"/>
                </a:ext>
              </a:extLst>
            </p:cNvPr>
            <p:cNvCxnSpPr>
              <a:cxnSpLocks/>
              <a:stCxn id="152" idx="6"/>
              <a:endCxn id="159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AAC4C25-A90B-4F4A-990D-5125EE8615AF}"/>
                </a:ext>
              </a:extLst>
            </p:cNvPr>
            <p:cNvCxnSpPr>
              <a:cxnSpLocks/>
              <a:stCxn id="159" idx="7"/>
              <a:endCxn id="160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68B25305-B55E-4D42-B14E-0BC3461ECFD5}"/>
                </a:ext>
              </a:extLst>
            </p:cNvPr>
            <p:cNvCxnSpPr>
              <a:cxnSpLocks/>
              <a:stCxn id="216" idx="1"/>
              <a:endCxn id="151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0A8DF0C8-F4E4-4CA1-9DFC-DC49BA52438A}"/>
                </a:ext>
              </a:extLst>
            </p:cNvPr>
            <p:cNvCxnSpPr>
              <a:cxnSpLocks/>
              <a:endCxn id="149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F3B10811-B36A-4AD0-B1C3-B9773312F58F}"/>
                </a:ext>
              </a:extLst>
            </p:cNvPr>
            <p:cNvCxnSpPr>
              <a:cxnSpLocks/>
              <a:stCxn id="150" idx="2"/>
              <a:endCxn id="149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FEDB9C36-7D89-48ED-B3FC-18A061E4A7A3}"/>
                </a:ext>
              </a:extLst>
            </p:cNvPr>
            <p:cNvCxnSpPr>
              <a:cxnSpLocks/>
              <a:stCxn id="165" idx="0"/>
              <a:endCxn id="149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3771B6F4-844A-41A0-A4D7-B2773A20E416}"/>
                </a:ext>
              </a:extLst>
            </p:cNvPr>
            <p:cNvCxnSpPr>
              <a:cxnSpLocks/>
              <a:endCxn id="149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C7431C9F-50D5-4356-AF92-7F68EBE14540}"/>
                </a:ext>
              </a:extLst>
            </p:cNvPr>
            <p:cNvCxnSpPr>
              <a:cxnSpLocks/>
              <a:stCxn id="165" idx="2"/>
              <a:endCxn id="150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83CC32A4-39F8-40C5-AE21-ECAB0B51295B}"/>
                </a:ext>
              </a:extLst>
            </p:cNvPr>
            <p:cNvCxnSpPr>
              <a:cxnSpLocks/>
              <a:stCxn id="153" idx="2"/>
              <a:endCxn id="150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165EED85-E319-4AA4-9937-CEDF4ABEB7EF}"/>
                </a:ext>
              </a:extLst>
            </p:cNvPr>
            <p:cNvCxnSpPr>
              <a:cxnSpLocks/>
              <a:stCxn id="153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27A647AD-37B1-4F43-8319-55BF6348E3E3}"/>
                </a:ext>
              </a:extLst>
            </p:cNvPr>
            <p:cNvCxnSpPr>
              <a:cxnSpLocks/>
              <a:stCxn id="154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4BD915B-12CA-4147-87EA-26364D36E213}"/>
                </a:ext>
              </a:extLst>
            </p:cNvPr>
            <p:cNvCxnSpPr>
              <a:cxnSpLocks/>
              <a:stCxn id="154" idx="2"/>
              <a:endCxn id="153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BC945BD5-D3EE-449F-BDD4-EE77083ACB9A}"/>
                </a:ext>
              </a:extLst>
            </p:cNvPr>
            <p:cNvCxnSpPr>
              <a:cxnSpLocks/>
              <a:stCxn id="159" idx="4"/>
              <a:endCxn id="154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FE230071-FA3B-4901-870E-1CD290D62A0B}"/>
                </a:ext>
              </a:extLst>
            </p:cNvPr>
            <p:cNvCxnSpPr>
              <a:cxnSpLocks/>
              <a:stCxn id="158" idx="3"/>
              <a:endCxn id="154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9D3CDA2C-BF37-4160-9E31-E032C9E4D313}"/>
                </a:ext>
              </a:extLst>
            </p:cNvPr>
            <p:cNvCxnSpPr>
              <a:cxnSpLocks/>
              <a:stCxn id="158" idx="2"/>
              <a:endCxn id="159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B522238-E2C6-4475-A3EA-DDD2AA8101F6}"/>
                </a:ext>
              </a:extLst>
            </p:cNvPr>
            <p:cNvCxnSpPr>
              <a:cxnSpLocks/>
              <a:stCxn id="158" idx="1"/>
              <a:endCxn id="160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233C6D0C-FA96-4E98-A199-5916D8D702D3}"/>
                </a:ext>
              </a:extLst>
            </p:cNvPr>
            <p:cNvCxnSpPr>
              <a:cxnSpLocks/>
              <a:stCxn id="156" idx="1"/>
              <a:endCxn id="160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A729AD61-2C90-4A40-9373-111E09D129FF}"/>
                </a:ext>
              </a:extLst>
            </p:cNvPr>
            <p:cNvCxnSpPr>
              <a:cxnSpLocks/>
              <a:stCxn id="156" idx="0"/>
              <a:endCxn id="157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CCD5735F-C572-4051-AFD1-2FDB5C9E41CD}"/>
                </a:ext>
              </a:extLst>
            </p:cNvPr>
            <p:cNvCxnSpPr>
              <a:cxnSpLocks/>
              <a:stCxn id="162" idx="0"/>
              <a:endCxn id="161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0FEF02E9-3660-47F0-8B9A-F0001D874234}"/>
                </a:ext>
              </a:extLst>
            </p:cNvPr>
            <p:cNvCxnSpPr>
              <a:cxnSpLocks/>
              <a:stCxn id="190" idx="7"/>
              <a:endCxn id="161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54F3F369-F64B-4F9C-85D1-D648D50CE0B4}"/>
                </a:ext>
              </a:extLst>
            </p:cNvPr>
            <p:cNvCxnSpPr>
              <a:cxnSpLocks/>
              <a:endCxn id="162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F94C582-AC89-4DE1-AA8B-F09965AB1C62}"/>
                </a:ext>
              </a:extLst>
            </p:cNvPr>
            <p:cNvCxnSpPr>
              <a:cxnSpLocks/>
              <a:stCxn id="189" idx="5"/>
              <a:endCxn id="163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4523F999-D436-4633-ACDB-24472C3CC257}"/>
                </a:ext>
              </a:extLst>
            </p:cNvPr>
            <p:cNvCxnSpPr>
              <a:cxnSpLocks/>
              <a:endCxn id="163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3D64676-DB67-40B9-AEC9-9B75F16D631D}"/>
                </a:ext>
              </a:extLst>
            </p:cNvPr>
            <p:cNvCxnSpPr>
              <a:cxnSpLocks/>
              <a:stCxn id="163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1F7355A7-F8E5-41B2-9B05-B62EF4732C59}"/>
                </a:ext>
              </a:extLst>
            </p:cNvPr>
            <p:cNvCxnSpPr>
              <a:cxnSpLocks/>
              <a:stCxn id="163" idx="3"/>
              <a:endCxn id="155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99823B59-3C0E-455B-8FF9-04B29851A6A0}"/>
                </a:ext>
              </a:extLst>
            </p:cNvPr>
            <p:cNvCxnSpPr>
              <a:cxnSpLocks/>
              <a:stCxn id="163" idx="1"/>
              <a:endCxn id="156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312ED6C6-4020-4BB9-A786-2506D8F27791}"/>
                </a:ext>
              </a:extLst>
            </p:cNvPr>
            <p:cNvCxnSpPr>
              <a:cxnSpLocks/>
              <a:stCxn id="162" idx="2"/>
              <a:endCxn id="156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9FE7B4C3-08E4-4D39-9F8A-9F58159511B1}"/>
                </a:ext>
              </a:extLst>
            </p:cNvPr>
            <p:cNvCxnSpPr>
              <a:cxnSpLocks/>
              <a:stCxn id="161" idx="3"/>
              <a:endCxn id="156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95B5A73C-6A49-4311-81A1-40E05BC85011}"/>
                </a:ext>
              </a:extLst>
            </p:cNvPr>
            <p:cNvCxnSpPr>
              <a:cxnSpLocks/>
              <a:stCxn id="161" idx="2"/>
              <a:endCxn id="157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8B3880C6-3B0F-467B-8B62-1CC43C10042B}"/>
                </a:ext>
              </a:extLst>
            </p:cNvPr>
            <p:cNvCxnSpPr>
              <a:cxnSpLocks/>
              <a:stCxn id="157" idx="1"/>
              <a:endCxn id="160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95C7548A-EB61-44C1-85E4-C4F4D4CEF154}"/>
                </a:ext>
              </a:extLst>
            </p:cNvPr>
            <p:cNvCxnSpPr>
              <a:cxnSpLocks/>
              <a:stCxn id="156" idx="2"/>
              <a:endCxn id="158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AFD0F992-182A-4AA4-9AA3-1D667E3305FC}"/>
                </a:ext>
              </a:extLst>
            </p:cNvPr>
            <p:cNvCxnSpPr>
              <a:cxnSpLocks/>
              <a:stCxn id="155" idx="1"/>
              <a:endCxn id="158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35BDD1C-461D-44FD-B830-0C84D42E5C51}"/>
                </a:ext>
              </a:extLst>
            </p:cNvPr>
            <p:cNvCxnSpPr>
              <a:cxnSpLocks/>
              <a:stCxn id="155" idx="3"/>
              <a:endCxn id="166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E7DF0928-E9BB-407B-9C07-682EAE36AB7D}"/>
                </a:ext>
              </a:extLst>
            </p:cNvPr>
            <p:cNvCxnSpPr>
              <a:cxnSpLocks/>
              <a:stCxn id="158" idx="4"/>
              <a:endCxn id="166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2446533E-7A02-4BE9-BBBC-2CCADCDE0D1E}"/>
                </a:ext>
              </a:extLst>
            </p:cNvPr>
            <p:cNvCxnSpPr>
              <a:cxnSpLocks/>
              <a:stCxn id="154" idx="5"/>
              <a:endCxn id="166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6ECDB391-731C-404B-85D4-C2628967D634}"/>
                </a:ext>
              </a:extLst>
            </p:cNvPr>
            <p:cNvCxnSpPr>
              <a:cxnSpLocks/>
              <a:stCxn id="155" idx="7"/>
              <a:endCxn id="156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96D2F6C9-FEC3-4ADF-AA24-325DDE138937}"/>
                </a:ext>
              </a:extLst>
            </p:cNvPr>
            <p:cNvCxnSpPr>
              <a:cxnSpLocks/>
              <a:stCxn id="153" idx="7"/>
              <a:endCxn id="159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6B12357E-FF6B-4E99-89D4-6B33CE456113}"/>
                </a:ext>
              </a:extLst>
            </p:cNvPr>
            <p:cNvCxnSpPr>
              <a:cxnSpLocks/>
              <a:endCxn id="155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CBB8C5EF-8D5B-411B-931F-BAE9CF677D5C}"/>
                </a:ext>
              </a:extLst>
            </p:cNvPr>
            <p:cNvCxnSpPr>
              <a:cxnSpLocks/>
              <a:stCxn id="163" idx="7"/>
              <a:endCxn id="162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918CD5B5-7BA7-4AAA-B55C-52A783DED9C2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B1867FA9-EA25-46D4-955D-D750DF4202F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4EB8A289-7281-4C44-A8FA-CF490A67DE5F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DE92BBD4-127C-4A55-B360-F0703EF32816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4E8DC9A0-C9AE-4F6B-B074-554E988FD73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350E12A7-92D2-4832-8C11-D2EF077CAA60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997A0C3D-DE6B-47AF-BF4D-355EE879A62D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CAF18318-0B39-401E-A80B-5022BF0A5F77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5E4ED360-1F4F-4BF4-B7E4-939726B81390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63E9B74E-BA0F-489D-87B1-DC19435EBCAC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45BAFD2B-A9A5-481D-88DA-82FDB857E53B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7FC3C5CD-DEBC-43B6-BCA5-62C5367D370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9633E220-DACF-41BA-887C-0F82F1ED870A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DE42CE21-B5FF-4B0C-9889-7E06D3130A30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471B7682-0FDC-42EA-812E-4E3FDB25078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F4E72050-C69C-42F9-96C3-C2957922C80E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Chord 164">
              <a:extLst>
                <a:ext uri="{FF2B5EF4-FFF2-40B4-BE49-F238E27FC236}">
                  <a16:creationId xmlns:a16="http://schemas.microsoft.com/office/drawing/2014/main" id="{7CA00376-0EE2-4B06-9D7B-B125A6E09ABD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Chord 165">
              <a:extLst>
                <a:ext uri="{FF2B5EF4-FFF2-40B4-BE49-F238E27FC236}">
                  <a16:creationId xmlns:a16="http://schemas.microsoft.com/office/drawing/2014/main" id="{57F280ED-BB4E-4E25-A44A-6CD8135A8B96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AA77E452-5747-46E5-ABF3-6AC157DCCC70}"/>
                </a:ext>
              </a:extLst>
            </p:cNvPr>
            <p:cNvCxnSpPr>
              <a:cxnSpLocks/>
              <a:stCxn id="165" idx="1"/>
              <a:endCxn id="153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20CDE5E1-34A1-481A-B2E2-387B2CBD1241}"/>
                </a:ext>
              </a:extLst>
            </p:cNvPr>
            <p:cNvCxnSpPr>
              <a:cxnSpLocks/>
              <a:stCxn id="187" idx="6"/>
              <a:endCxn id="161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FBF83BC1-9A13-4D9A-8782-5A73E98B3ADD}"/>
                </a:ext>
              </a:extLst>
            </p:cNvPr>
            <p:cNvCxnSpPr>
              <a:cxnSpLocks/>
              <a:stCxn id="184" idx="4"/>
              <a:endCxn id="190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3C8FFE22-7453-4801-944E-F13F978920C6}"/>
                </a:ext>
              </a:extLst>
            </p:cNvPr>
            <p:cNvCxnSpPr>
              <a:cxnSpLocks/>
              <a:stCxn id="190" idx="4"/>
              <a:endCxn id="189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1E3E1655-67D3-4AF8-8B80-CBDAC34258E9}"/>
                </a:ext>
              </a:extLst>
            </p:cNvPr>
            <p:cNvCxnSpPr>
              <a:cxnSpLocks/>
              <a:stCxn id="188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DC782EA-CD84-4EEA-9A37-9C9284079F0D}"/>
                </a:ext>
              </a:extLst>
            </p:cNvPr>
            <p:cNvCxnSpPr>
              <a:cxnSpLocks/>
              <a:stCxn id="188" idx="0"/>
              <a:endCxn id="189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03764B74-6C2F-4126-8046-5794168C5A1F}"/>
                </a:ext>
              </a:extLst>
            </p:cNvPr>
            <p:cNvCxnSpPr>
              <a:cxnSpLocks/>
              <a:stCxn id="198" idx="1"/>
              <a:endCxn id="184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D4EDF647-0DDC-4B1F-9D35-50264C207371}"/>
                </a:ext>
              </a:extLst>
            </p:cNvPr>
            <p:cNvCxnSpPr>
              <a:cxnSpLocks/>
              <a:stCxn id="189" idx="2"/>
              <a:endCxn id="198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C1C349FE-A8BE-41F1-8263-96E3CCB375CE}"/>
                </a:ext>
              </a:extLst>
            </p:cNvPr>
            <p:cNvCxnSpPr>
              <a:cxnSpLocks/>
              <a:stCxn id="188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0FEC21BE-0572-4FDB-990B-9FBE780FFD20}"/>
                </a:ext>
              </a:extLst>
            </p:cNvPr>
            <p:cNvCxnSpPr>
              <a:cxnSpLocks/>
              <a:stCxn id="161" idx="1"/>
              <a:endCxn id="68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F5D8913D-7314-4DF7-8A8F-6298A4FBEAA7}"/>
                </a:ext>
              </a:extLst>
            </p:cNvPr>
            <p:cNvCxnSpPr>
              <a:cxnSpLocks/>
              <a:stCxn id="186" idx="6"/>
              <a:endCxn id="185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82DBBFD-3D61-4A35-9A53-CDB7F1CF5F1A}"/>
                </a:ext>
              </a:extLst>
            </p:cNvPr>
            <p:cNvCxnSpPr>
              <a:cxnSpLocks/>
              <a:stCxn id="184" idx="7"/>
              <a:endCxn id="186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9B056A01-E964-4B68-8AD0-CBCD03C45EDF}"/>
                </a:ext>
              </a:extLst>
            </p:cNvPr>
            <p:cNvCxnSpPr>
              <a:cxnSpLocks/>
              <a:stCxn id="184" idx="5"/>
              <a:endCxn id="187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B54F9885-287A-4DC7-9137-2CDE4D7CA098}"/>
                </a:ext>
              </a:extLst>
            </p:cNvPr>
            <p:cNvCxnSpPr>
              <a:cxnSpLocks/>
              <a:stCxn id="185" idx="3"/>
              <a:endCxn id="187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6B26F277-DC45-4628-B233-EB399E4EB57A}"/>
                </a:ext>
              </a:extLst>
            </p:cNvPr>
            <p:cNvCxnSpPr>
              <a:cxnSpLocks/>
              <a:stCxn id="187" idx="4"/>
              <a:endCxn id="190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49C7A482-614F-4EE2-8116-F8EBFBAABF53}"/>
                </a:ext>
              </a:extLst>
            </p:cNvPr>
            <p:cNvCxnSpPr>
              <a:cxnSpLocks/>
              <a:stCxn id="163" idx="2"/>
              <a:endCxn id="188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DCE28BA0-7308-40E5-98FF-FC21503A5B6A}"/>
                </a:ext>
              </a:extLst>
            </p:cNvPr>
            <p:cNvCxnSpPr>
              <a:cxnSpLocks/>
              <a:endCxn id="188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F684A9A5-FD03-43F7-821E-7CAED02F8CE0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4B1FF205-9F88-462C-8123-8D3230362A05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DD0BCC4B-B86D-416D-8CA4-2F28B8158BF7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835BA151-9715-4892-9B9F-44AD3355811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F69DD253-2962-479B-ABCC-E4A5E437198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526D8040-2E7B-4197-85D2-2B53408667B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D970FB96-3383-4573-B5CC-C540DD214A8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F2D68DB8-1D21-4EF0-9E48-1574CCAA9B74}"/>
                </a:ext>
              </a:extLst>
            </p:cNvPr>
            <p:cNvCxnSpPr>
              <a:cxnSpLocks/>
              <a:stCxn id="190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5BCDDE6E-EA52-40A5-BB3F-79FF9E5D281F}"/>
                </a:ext>
              </a:extLst>
            </p:cNvPr>
            <p:cNvCxnSpPr>
              <a:cxnSpLocks/>
              <a:stCxn id="186" idx="4"/>
              <a:endCxn id="187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CCA03371-1F8C-40B6-AA4E-F18321AC69C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id="{B76A6D09-DC0C-458E-9093-BB5321FB7005}"/>
                </a:ext>
              </a:extLst>
            </p:cNvPr>
            <p:cNvCxnSpPr>
              <a:cxnSpLocks/>
              <a:stCxn id="193" idx="3"/>
              <a:endCxn id="157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12CD88CD-0A38-4CC0-8654-B7A7F993F91F}"/>
                </a:ext>
              </a:extLst>
            </p:cNvPr>
            <p:cNvCxnSpPr>
              <a:cxnSpLocks/>
              <a:stCxn id="193" idx="2"/>
              <a:endCxn id="68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F02F2C51-8333-441A-9C35-4657792FD377}"/>
                </a:ext>
              </a:extLst>
            </p:cNvPr>
            <p:cNvCxnSpPr>
              <a:cxnSpLocks/>
              <a:stCxn id="186" idx="7"/>
              <a:endCxn id="70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19E20C2C-3D8B-4180-A382-8A897EC4A50C}"/>
                </a:ext>
              </a:extLst>
            </p:cNvPr>
            <p:cNvCxnSpPr>
              <a:cxnSpLocks/>
              <a:endCxn id="186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8" name="Chord 197">
              <a:extLst>
                <a:ext uri="{FF2B5EF4-FFF2-40B4-BE49-F238E27FC236}">
                  <a16:creationId xmlns:a16="http://schemas.microsoft.com/office/drawing/2014/main" id="{BA8AAD6F-48DD-4B4A-8B07-8D14F0482F25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5619848B-D2DD-45E2-9E98-6D843AAFC00F}"/>
                </a:ext>
              </a:extLst>
            </p:cNvPr>
            <p:cNvCxnSpPr>
              <a:cxnSpLocks/>
              <a:stCxn id="189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F4F32B7E-8633-40E7-BCCF-C102FDD59C1A}"/>
                </a:ext>
              </a:extLst>
            </p:cNvPr>
            <p:cNvCxnSpPr>
              <a:cxnSpLocks/>
              <a:stCxn id="185" idx="6"/>
              <a:endCxn id="68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1652FB14-5DFE-48A7-A91A-ABBB3E05BE8B}"/>
                </a:ext>
              </a:extLst>
            </p:cNvPr>
            <p:cNvCxnSpPr>
              <a:cxnSpLocks/>
              <a:stCxn id="185" idx="5"/>
              <a:endCxn id="161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71F0BB60-FEE5-4AFD-96DD-718BD92A9334}"/>
                </a:ext>
              </a:extLst>
            </p:cNvPr>
            <p:cNvCxnSpPr>
              <a:cxnSpLocks/>
              <a:stCxn id="70" idx="0"/>
              <a:endCxn id="185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64AE5D89-BAF1-436F-8C2D-335C798AECC2}"/>
                </a:ext>
              </a:extLst>
            </p:cNvPr>
            <p:cNvCxnSpPr>
              <a:cxnSpLocks/>
              <a:stCxn id="190" idx="5"/>
              <a:endCxn id="162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465529D6-F12E-4CDA-A0D6-C3EDD27398E7}"/>
                </a:ext>
              </a:extLst>
            </p:cNvPr>
            <p:cNvCxnSpPr>
              <a:cxnSpLocks/>
              <a:stCxn id="157" idx="7"/>
              <a:endCxn id="68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44B7F7E3-3FE7-4599-A41F-54E61B46C73F}"/>
                </a:ext>
              </a:extLst>
            </p:cNvPr>
            <p:cNvCxnSpPr>
              <a:cxnSpLocks/>
              <a:stCxn id="86" idx="7"/>
              <a:endCxn id="193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66318CED-53D0-44E7-A885-CB55EB0AD117}"/>
                </a:ext>
              </a:extLst>
            </p:cNvPr>
            <p:cNvCxnSpPr>
              <a:cxnSpLocks/>
              <a:stCxn id="160" idx="7"/>
              <a:endCxn id="75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8946FED9-2169-44E8-A754-AB62DA037F0A}"/>
                </a:ext>
              </a:extLst>
            </p:cNvPr>
            <p:cNvCxnSpPr>
              <a:cxnSpLocks/>
              <a:stCxn id="160" idx="6"/>
              <a:endCxn id="193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0B37CBF4-9C3B-48B5-AA98-461BAB810D12}"/>
                </a:ext>
              </a:extLst>
            </p:cNvPr>
            <p:cNvCxnSpPr>
              <a:cxnSpLocks/>
              <a:stCxn id="76" idx="0"/>
              <a:endCxn id="160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07ACB1E0-C614-417B-889A-FE4A3B7587F6}"/>
                </a:ext>
              </a:extLst>
            </p:cNvPr>
            <p:cNvCxnSpPr>
              <a:cxnSpLocks/>
              <a:stCxn id="216" idx="0"/>
              <a:endCxn id="215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3309A7A1-7982-4C1F-A2DF-41C106014407}"/>
                </a:ext>
              </a:extLst>
            </p:cNvPr>
            <p:cNvCxnSpPr>
              <a:cxnSpLocks/>
              <a:stCxn id="84" idx="0"/>
              <a:endCxn id="215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2B4C1051-A852-40BC-9B46-737F248DB59D}"/>
                </a:ext>
              </a:extLst>
            </p:cNvPr>
            <p:cNvCxnSpPr>
              <a:cxnSpLocks/>
              <a:stCxn id="83" idx="0"/>
              <a:endCxn id="216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>
              <a:extLst>
                <a:ext uri="{FF2B5EF4-FFF2-40B4-BE49-F238E27FC236}">
                  <a16:creationId xmlns:a16="http://schemas.microsoft.com/office/drawing/2014/main" id="{C3356B23-C110-432A-B5BD-D8DAF0D562C5}"/>
                </a:ext>
              </a:extLst>
            </p:cNvPr>
            <p:cNvCxnSpPr>
              <a:cxnSpLocks/>
              <a:stCxn id="160" idx="1"/>
              <a:endCxn id="217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>
              <a:extLst>
                <a:ext uri="{FF2B5EF4-FFF2-40B4-BE49-F238E27FC236}">
                  <a16:creationId xmlns:a16="http://schemas.microsoft.com/office/drawing/2014/main" id="{E4D5028F-BDBA-4D80-A3AE-9A52527CC849}"/>
                </a:ext>
              </a:extLst>
            </p:cNvPr>
            <p:cNvCxnSpPr>
              <a:cxnSpLocks/>
              <a:stCxn id="76" idx="0"/>
              <a:endCxn id="217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>
              <a:extLst>
                <a:ext uri="{FF2B5EF4-FFF2-40B4-BE49-F238E27FC236}">
                  <a16:creationId xmlns:a16="http://schemas.microsoft.com/office/drawing/2014/main" id="{AB7C5C6B-4C3C-4375-968A-AC135645C31E}"/>
                </a:ext>
              </a:extLst>
            </p:cNvPr>
            <p:cNvCxnSpPr>
              <a:cxnSpLocks/>
              <a:stCxn id="217" idx="7"/>
              <a:endCxn id="216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CEF204AF-7FC9-4D6C-A985-4FEA30A8B7D8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AD5E5801-7F9B-452B-8250-1C6C1CD5B2EE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3E8B1BA6-41C6-482C-AB43-908F91646B5C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A903B2E3-0088-4A7E-A8DA-16B33C3CC211}"/>
                </a:ext>
              </a:extLst>
            </p:cNvPr>
            <p:cNvCxnSpPr>
              <a:cxnSpLocks/>
              <a:stCxn id="81" idx="0"/>
              <a:endCxn id="215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25F9924A-2C18-42D0-BE32-4582BDDC2523}"/>
                </a:ext>
              </a:extLst>
            </p:cNvPr>
            <p:cNvCxnSpPr>
              <a:cxnSpLocks/>
              <a:endCxn id="81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2">
            <a:extLst>
              <a:ext uri="{FF2B5EF4-FFF2-40B4-BE49-F238E27FC236}">
                <a16:creationId xmlns:a16="http://schemas.microsoft.com/office/drawing/2014/main" id="{C670D5AB-725A-48A6-9103-3AD03CA8FC5D}"/>
              </a:ext>
            </a:extLst>
          </p:cNvPr>
          <p:cNvSpPr/>
          <p:nvPr userDrawn="1"/>
        </p:nvSpPr>
        <p:spPr>
          <a:xfrm flipH="1">
            <a:off x="7824192" y="0"/>
            <a:ext cx="436780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272301" y="540477"/>
            <a:ext cx="4200812" cy="5777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733256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14">
            <a:extLst>
              <a:ext uri="{FF2B5EF4-FFF2-40B4-BE49-F238E27FC236}">
                <a16:creationId xmlns:a16="http://schemas.microsoft.com/office/drawing/2014/main" id="{A769A459-AF04-45A7-80CE-4E8DC5AC49C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4943" y="448887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15">
            <a:extLst>
              <a:ext uri="{FF2B5EF4-FFF2-40B4-BE49-F238E27FC236}">
                <a16:creationId xmlns:a16="http://schemas.microsoft.com/office/drawing/2014/main" id="{DFE4068D-B3EC-469A-9F6F-A76002F6DBF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653743" y="2009396"/>
            <a:ext cx="2825140" cy="2825140"/>
          </a:xfrm>
          <a:custGeom>
            <a:avLst/>
            <a:gdLst>
              <a:gd name="connsiteX0" fmla="*/ 1412571 w 2825140"/>
              <a:gd name="connsiteY0" fmla="*/ 0 h 2825140"/>
              <a:gd name="connsiteX1" fmla="*/ 2825140 w 2825140"/>
              <a:gd name="connsiteY1" fmla="*/ 1412570 h 2825140"/>
              <a:gd name="connsiteX2" fmla="*/ 1412571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1" y="0"/>
                </a:moveTo>
                <a:lnTo>
                  <a:pt x="2825140" y="1412570"/>
                </a:lnTo>
                <a:lnTo>
                  <a:pt x="1412571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그림 개체 틀 16">
            <a:extLst>
              <a:ext uri="{FF2B5EF4-FFF2-40B4-BE49-F238E27FC236}">
                <a16:creationId xmlns:a16="http://schemas.microsoft.com/office/drawing/2014/main" id="{5C5441D4-AB74-4B7F-B4AC-DD976BF7783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32543" y="448886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9EB123B0-D633-4FA6-9EA7-8A395458C60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06298" y="3569906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DE9F876-6862-4E0C-A11E-9C7D17FE104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70034" y="14068"/>
            <a:ext cx="3421966" cy="6843932"/>
          </a:xfrm>
          <a:custGeom>
            <a:avLst/>
            <a:gdLst>
              <a:gd name="connsiteX0" fmla="*/ 3421966 w 3421966"/>
              <a:gd name="connsiteY0" fmla="*/ 0 h 6843932"/>
              <a:gd name="connsiteX1" fmla="*/ 3421966 w 3421966"/>
              <a:gd name="connsiteY1" fmla="*/ 6843932 h 6843932"/>
              <a:gd name="connsiteX2" fmla="*/ 0 w 3421966"/>
              <a:gd name="connsiteY2" fmla="*/ 3421966 h 684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1966" h="6843932">
                <a:moveTo>
                  <a:pt x="3421966" y="0"/>
                </a:moveTo>
                <a:lnTo>
                  <a:pt x="3421966" y="6843932"/>
                </a:lnTo>
                <a:lnTo>
                  <a:pt x="0" y="342196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0341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86747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Заголовок со значками справ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  <a:p>
            <a:pPr rtl="0"/>
            <a:r>
              <a:rPr lang="ru-RU" noProof="0"/>
              <a:t> Добавить нижний колонтитул 	</a:t>
            </a:r>
          </a:p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F5601C1-348E-4149-A60A-012B14EBE97F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Прямоугольник 9">
            <a:extLst>
              <a:ext uri="{FF2B5EF4-FFF2-40B4-BE49-F238E27FC236}">
                <a16:creationId xmlns:a16="http://schemas.microsoft.com/office/drawing/2014/main" id="{C5B57C12-8635-490F-AC5E-880EE5EFB9F2}"/>
              </a:ext>
            </a:extLst>
          </p:cNvPr>
          <p:cNvSpPr/>
          <p:nvPr userDrawn="1"/>
        </p:nvSpPr>
        <p:spPr>
          <a:xfrm>
            <a:off x="527125" y="2524913"/>
            <a:ext cx="8481645" cy="3563377"/>
          </a:xfrm>
          <a:prstGeom prst="rect">
            <a:avLst/>
          </a:prstGeom>
          <a:solidFill>
            <a:schemeClr val="tx1"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5CCA687-AB7D-4035-849A-4D9F7C0401C1}"/>
              </a:ext>
            </a:extLst>
          </p:cNvPr>
          <p:cNvSpPr/>
          <p:nvPr userDrawn="1"/>
        </p:nvSpPr>
        <p:spPr>
          <a:xfrm>
            <a:off x="9118064" y="2524912"/>
            <a:ext cx="3068514" cy="356337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1" name="Прямоугольник 10">
            <a:extLst>
              <a:ext uri="{FF2B5EF4-FFF2-40B4-BE49-F238E27FC236}">
                <a16:creationId xmlns:a16="http://schemas.microsoft.com/office/drawing/2014/main" id="{9BF4D011-4812-426A-AF72-052AC843FFB5}"/>
              </a:ext>
            </a:extLst>
          </p:cNvPr>
          <p:cNvSpPr/>
          <p:nvPr userDrawn="1"/>
        </p:nvSpPr>
        <p:spPr>
          <a:xfrm>
            <a:off x="9118063" y="765851"/>
            <a:ext cx="3068515" cy="1659371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2" name="Заголовок 1">
            <a:extLst>
              <a:ext uri="{FF2B5EF4-FFF2-40B4-BE49-F238E27FC236}">
                <a16:creationId xmlns:a16="http://schemas.microsoft.com/office/drawing/2014/main" id="{5933F083-BCA0-42F4-BB66-81AD5A4DA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5958" y="2641544"/>
            <a:ext cx="2431210" cy="334705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4" name="Прямоугольник 13">
            <a:extLst>
              <a:ext uri="{FF2B5EF4-FFF2-40B4-BE49-F238E27FC236}">
                <a16:creationId xmlns:a16="http://schemas.microsoft.com/office/drawing/2014/main" id="{A40193E2-84B1-4994-8F97-4A2EBCE6D1A5}"/>
              </a:ext>
            </a:extLst>
          </p:cNvPr>
          <p:cNvSpPr/>
          <p:nvPr userDrawn="1"/>
        </p:nvSpPr>
        <p:spPr>
          <a:xfrm>
            <a:off x="15348" y="2531097"/>
            <a:ext cx="376134" cy="3567951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569071-305C-4C40-87F4-0EE8553B66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2203" y="2633375"/>
            <a:ext cx="8091488" cy="3346450"/>
          </a:xfrm>
        </p:spPr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7" name="Дата 3">
            <a:extLst>
              <a:ext uri="{FF2B5EF4-FFF2-40B4-BE49-F238E27FC236}">
                <a16:creationId xmlns:a16="http://schemas.microsoft.com/office/drawing/2014/main" id="{C8501626-512F-4A26-9857-5FC55FC399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 rtlCol="0"/>
          <a:lstStyle/>
          <a:p>
            <a:pPr rtl="0"/>
            <a:fld id="{304F0964-8902-4113-BDC0-3C561C9B6661}" type="datetime1">
              <a:rPr lang="ru-RU" noProof="0" smtClean="0"/>
              <a:t>24.01.2021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20052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0626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6142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2670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2820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6271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2955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8572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141101" cy="4176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28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11" hasCustomPrompt="1"/>
          </p:nvPr>
        </p:nvSpPr>
        <p:spPr>
          <a:xfrm>
            <a:off x="6281560" y="0"/>
            <a:ext cx="2880000" cy="2016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28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6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6281560" y="2160786"/>
            <a:ext cx="2880000" cy="2016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28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 b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25" name="Picture Placeholder 10"/>
          <p:cNvSpPr>
            <a:spLocks noGrp="1"/>
          </p:cNvSpPr>
          <p:nvPr>
            <p:ph type="pic" sz="quarter" idx="14" hasCustomPrompt="1"/>
          </p:nvPr>
        </p:nvSpPr>
        <p:spPr>
          <a:xfrm>
            <a:off x="9305596" y="-4215"/>
            <a:ext cx="2880000" cy="2016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28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26" name="Picture Placeholder 10"/>
          <p:cNvSpPr>
            <a:spLocks noGrp="1"/>
          </p:cNvSpPr>
          <p:nvPr>
            <p:ph type="pic" sz="quarter" idx="15" hasCustomPrompt="1"/>
          </p:nvPr>
        </p:nvSpPr>
        <p:spPr>
          <a:xfrm>
            <a:off x="9305596" y="2156571"/>
            <a:ext cx="2880000" cy="2016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28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 b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4302000"/>
            <a:ext cx="12192000" cy="25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231637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16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9" r:id="rId2"/>
    <p:sldLayoutId id="2147483691" r:id="rId3"/>
    <p:sldLayoutId id="2147483692" r:id="rId4"/>
    <p:sldLayoutId id="2147483693" r:id="rId5"/>
    <p:sldLayoutId id="2147483695" r:id="rId6"/>
    <p:sldLayoutId id="2147483694" r:id="rId7"/>
    <p:sldLayoutId id="2147483696" r:id="rId8"/>
    <p:sldLayoutId id="2147483697" r:id="rId9"/>
    <p:sldLayoutId id="2147483698" r:id="rId10"/>
    <p:sldLayoutId id="2147483699" r:id="rId11"/>
    <p:sldLayoutId id="2147483701" r:id="rId12"/>
    <p:sldLayoutId id="2147483702" r:id="rId13"/>
    <p:sldLayoutId id="2147483705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7" Type="http://schemas.openxmlformats.org/officeDocument/2006/relationships/image" Target="../media/image37.jf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jpg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4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ircle: Hollow 2">
            <a:extLst>
              <a:ext uri="{FF2B5EF4-FFF2-40B4-BE49-F238E27FC236}">
                <a16:creationId xmlns:a16="http://schemas.microsoft.com/office/drawing/2014/main" id="{3E1E794F-A6C5-44DE-8815-2BA61E3F4D54}"/>
              </a:ext>
            </a:extLst>
          </p:cNvPr>
          <p:cNvSpPr>
            <a:spLocks noChangeAspect="1"/>
          </p:cNvSpPr>
          <p:nvPr/>
        </p:nvSpPr>
        <p:spPr>
          <a:xfrm>
            <a:off x="7294876" y="1762753"/>
            <a:ext cx="3657600" cy="3657600"/>
          </a:xfrm>
          <a:prstGeom prst="donut">
            <a:avLst>
              <a:gd name="adj" fmla="val 18423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BCFAAA2-5226-4404-822B-2CE030488D33}"/>
              </a:ext>
            </a:extLst>
          </p:cNvPr>
          <p:cNvSpPr/>
          <p:nvPr/>
        </p:nvSpPr>
        <p:spPr>
          <a:xfrm>
            <a:off x="8209276" y="2677153"/>
            <a:ext cx="1828800" cy="18288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A9E3297-3162-4F80-B283-DD2158B2F315}"/>
              </a:ext>
            </a:extLst>
          </p:cNvPr>
          <p:cNvSpPr>
            <a:spLocks noChangeAspect="1"/>
          </p:cNvSpPr>
          <p:nvPr/>
        </p:nvSpPr>
        <p:spPr>
          <a:xfrm>
            <a:off x="5237476" y="-294647"/>
            <a:ext cx="7772400" cy="77724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AB66D6F-1C78-4950-BBBE-65F21D8EA660}"/>
              </a:ext>
            </a:extLst>
          </p:cNvPr>
          <p:cNvSpPr>
            <a:spLocks noChangeAspect="1"/>
          </p:cNvSpPr>
          <p:nvPr/>
        </p:nvSpPr>
        <p:spPr>
          <a:xfrm>
            <a:off x="6609076" y="1076953"/>
            <a:ext cx="5029200" cy="50292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7AD48AF-B517-45BA-901D-158FA203736C}"/>
              </a:ext>
            </a:extLst>
          </p:cNvPr>
          <p:cNvSpPr>
            <a:spLocks noChangeAspect="1"/>
          </p:cNvSpPr>
          <p:nvPr/>
        </p:nvSpPr>
        <p:spPr>
          <a:xfrm>
            <a:off x="5923276" y="391153"/>
            <a:ext cx="6400800" cy="64008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A9348DC-9309-4C43-A601-D039056A8ACA}"/>
              </a:ext>
            </a:extLst>
          </p:cNvPr>
          <p:cNvSpPr/>
          <p:nvPr/>
        </p:nvSpPr>
        <p:spPr>
          <a:xfrm>
            <a:off x="9054271" y="2602894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4A7E90-F42C-406C-8415-9725EBA3DFD2}"/>
              </a:ext>
            </a:extLst>
          </p:cNvPr>
          <p:cNvSpPr/>
          <p:nvPr/>
        </p:nvSpPr>
        <p:spPr>
          <a:xfrm>
            <a:off x="9823892" y="3963687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EAA4F03-D640-4F18-8B45-ED3C23851D02}"/>
              </a:ext>
            </a:extLst>
          </p:cNvPr>
          <p:cNvSpPr/>
          <p:nvPr/>
        </p:nvSpPr>
        <p:spPr>
          <a:xfrm>
            <a:off x="8237564" y="3963687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742C165-37F3-49AF-979C-361C8D310016}"/>
              </a:ext>
            </a:extLst>
          </p:cNvPr>
          <p:cNvSpPr/>
          <p:nvPr/>
        </p:nvSpPr>
        <p:spPr>
          <a:xfrm>
            <a:off x="9823892" y="3091678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301F1C1-080A-4055-9A65-2BB1B7D4A644}"/>
              </a:ext>
            </a:extLst>
          </p:cNvPr>
          <p:cNvSpPr/>
          <p:nvPr/>
        </p:nvSpPr>
        <p:spPr>
          <a:xfrm>
            <a:off x="8237564" y="3091678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80BDA37-2EDB-443A-92D0-6F21ECA27F7C}"/>
              </a:ext>
            </a:extLst>
          </p:cNvPr>
          <p:cNvSpPr/>
          <p:nvPr/>
        </p:nvSpPr>
        <p:spPr>
          <a:xfrm>
            <a:off x="9054271" y="4411540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42B3602-3DD1-4DCB-B87C-84B8CB5DC35B}"/>
              </a:ext>
            </a:extLst>
          </p:cNvPr>
          <p:cNvSpPr/>
          <p:nvPr/>
        </p:nvSpPr>
        <p:spPr>
          <a:xfrm>
            <a:off x="8694435" y="4868427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AA556F3-3961-45CF-9E81-95A174AB8D1E}"/>
              </a:ext>
            </a:extLst>
          </p:cNvPr>
          <p:cNvSpPr/>
          <p:nvPr/>
        </p:nvSpPr>
        <p:spPr>
          <a:xfrm>
            <a:off x="7199204" y="2548040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17E6A6-76A2-42C2-9A7C-DF85054B3BE3}"/>
              </a:ext>
            </a:extLst>
          </p:cNvPr>
          <p:cNvSpPr/>
          <p:nvPr/>
        </p:nvSpPr>
        <p:spPr>
          <a:xfrm>
            <a:off x="10193585" y="3835547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3980D4A-0869-4B1D-9450-D0D4B73360AB}"/>
              </a:ext>
            </a:extLst>
          </p:cNvPr>
          <p:cNvSpPr/>
          <p:nvPr/>
        </p:nvSpPr>
        <p:spPr>
          <a:xfrm>
            <a:off x="8694435" y="1555572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07C0A7F-6994-47AC-84F5-126CDAF0F73C}"/>
              </a:ext>
            </a:extLst>
          </p:cNvPr>
          <p:cNvSpPr/>
          <p:nvPr/>
        </p:nvSpPr>
        <p:spPr>
          <a:xfrm>
            <a:off x="7199204" y="3835547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191EF4A-3425-4768-8BE1-0D5CE576D108}"/>
              </a:ext>
            </a:extLst>
          </p:cNvPr>
          <p:cNvSpPr/>
          <p:nvPr/>
        </p:nvSpPr>
        <p:spPr>
          <a:xfrm>
            <a:off x="10193585" y="2548040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3" name="Freeform: Shape 122">
            <a:extLst>
              <a:ext uri="{FF2B5EF4-FFF2-40B4-BE49-F238E27FC236}">
                <a16:creationId xmlns:a16="http://schemas.microsoft.com/office/drawing/2014/main" id="{61CDFADA-B2B9-495B-A0BF-2178467F1B9D}"/>
              </a:ext>
            </a:extLst>
          </p:cNvPr>
          <p:cNvSpPr>
            <a:spLocks noChangeAspect="1"/>
          </p:cNvSpPr>
          <p:nvPr/>
        </p:nvSpPr>
        <p:spPr>
          <a:xfrm>
            <a:off x="6494862" y="855266"/>
            <a:ext cx="207724" cy="457299"/>
          </a:xfrm>
          <a:custGeom>
            <a:avLst/>
            <a:gdLst>
              <a:gd name="connsiteX0" fmla="*/ 215165 w 215165"/>
              <a:gd name="connsiteY0" fmla="*/ 168593 h 497360"/>
              <a:gd name="connsiteX1" fmla="*/ 215165 w 215165"/>
              <a:gd name="connsiteY1" fmla="*/ 497360 h 497360"/>
              <a:gd name="connsiteX2" fmla="*/ 214884 w 215165"/>
              <a:gd name="connsiteY2" fmla="*/ 497360 h 497360"/>
              <a:gd name="connsiteX3" fmla="*/ 214884 w 215165"/>
              <a:gd name="connsiteY3" fmla="*/ 172351 h 497360"/>
              <a:gd name="connsiteX4" fmla="*/ 215165 w 215165"/>
              <a:gd name="connsiteY4" fmla="*/ 70587 h 497360"/>
              <a:gd name="connsiteX5" fmla="*/ 215165 w 215165"/>
              <a:gd name="connsiteY5" fmla="*/ 141765 h 497360"/>
              <a:gd name="connsiteX6" fmla="*/ 214884 w 215165"/>
              <a:gd name="connsiteY6" fmla="*/ 141765 h 497360"/>
              <a:gd name="connsiteX7" fmla="*/ 214884 w 215165"/>
              <a:gd name="connsiteY7" fmla="*/ 70594 h 497360"/>
              <a:gd name="connsiteX8" fmla="*/ 193296 w 215165"/>
              <a:gd name="connsiteY8" fmla="*/ 873 h 497360"/>
              <a:gd name="connsiteX9" fmla="*/ 214884 w 215165"/>
              <a:gd name="connsiteY9" fmla="*/ 2773 h 497360"/>
              <a:gd name="connsiteX10" fmla="*/ 214884 w 215165"/>
              <a:gd name="connsiteY10" fmla="*/ 70594 h 497360"/>
              <a:gd name="connsiteX11" fmla="*/ 167308 w 215165"/>
              <a:gd name="connsiteY11" fmla="*/ 71799 h 497360"/>
              <a:gd name="connsiteX12" fmla="*/ 139384 w 215165"/>
              <a:gd name="connsiteY12" fmla="*/ 97044 h 497360"/>
              <a:gd name="connsiteX13" fmla="*/ 139384 w 215165"/>
              <a:gd name="connsiteY13" fmla="*/ 141765 h 497360"/>
              <a:gd name="connsiteX14" fmla="*/ 214884 w 215165"/>
              <a:gd name="connsiteY14" fmla="*/ 141765 h 497360"/>
              <a:gd name="connsiteX15" fmla="*/ 214884 w 215165"/>
              <a:gd name="connsiteY15" fmla="*/ 172351 h 497360"/>
              <a:gd name="connsiteX16" fmla="*/ 211627 w 215165"/>
              <a:gd name="connsiteY16" fmla="*/ 215916 h 497360"/>
              <a:gd name="connsiteX17" fmla="*/ 139384 w 215165"/>
              <a:gd name="connsiteY17" fmla="*/ 217303 h 497360"/>
              <a:gd name="connsiteX18" fmla="*/ 139384 w 215165"/>
              <a:gd name="connsiteY18" fmla="*/ 473678 h 497360"/>
              <a:gd name="connsiteX19" fmla="*/ 54403 w 215165"/>
              <a:gd name="connsiteY19" fmla="*/ 473678 h 497360"/>
              <a:gd name="connsiteX20" fmla="*/ 54403 w 215165"/>
              <a:gd name="connsiteY20" fmla="*/ 217303 h 497360"/>
              <a:gd name="connsiteX21" fmla="*/ 0 w 215165"/>
              <a:gd name="connsiteY21" fmla="*/ 217303 h 497360"/>
              <a:gd name="connsiteX22" fmla="*/ 0 w 215165"/>
              <a:gd name="connsiteY22" fmla="*/ 141765 h 497360"/>
              <a:gd name="connsiteX23" fmla="*/ 54403 w 215165"/>
              <a:gd name="connsiteY23" fmla="*/ 141765 h 497360"/>
              <a:gd name="connsiteX24" fmla="*/ 54403 w 215165"/>
              <a:gd name="connsiteY24" fmla="*/ 91296 h 497360"/>
              <a:gd name="connsiteX25" fmla="*/ 54263 w 215165"/>
              <a:gd name="connsiteY25" fmla="*/ 90807 h 497360"/>
              <a:gd name="connsiteX26" fmla="*/ 150787 w 215165"/>
              <a:gd name="connsiteY26" fmla="*/ 1838 h 497360"/>
              <a:gd name="connsiteX27" fmla="*/ 193296 w 215165"/>
              <a:gd name="connsiteY27" fmla="*/ 873 h 497360"/>
              <a:gd name="connsiteX28" fmla="*/ 214884 w 215165"/>
              <a:gd name="connsiteY28" fmla="*/ 0 h 497360"/>
              <a:gd name="connsiteX29" fmla="*/ 215165 w 215165"/>
              <a:gd name="connsiteY29" fmla="*/ 0 h 497360"/>
              <a:gd name="connsiteX30" fmla="*/ 215165 w 215165"/>
              <a:gd name="connsiteY30" fmla="*/ 2798 h 497360"/>
              <a:gd name="connsiteX31" fmla="*/ 214884 w 215165"/>
              <a:gd name="connsiteY31" fmla="*/ 2773 h 497360"/>
              <a:gd name="connsiteX0" fmla="*/ 215165 w 215165"/>
              <a:gd name="connsiteY0" fmla="*/ 168593 h 497360"/>
              <a:gd name="connsiteX1" fmla="*/ 215165 w 215165"/>
              <a:gd name="connsiteY1" fmla="*/ 497360 h 497360"/>
              <a:gd name="connsiteX2" fmla="*/ 214884 w 215165"/>
              <a:gd name="connsiteY2" fmla="*/ 172351 h 497360"/>
              <a:gd name="connsiteX3" fmla="*/ 215165 w 215165"/>
              <a:gd name="connsiteY3" fmla="*/ 168593 h 497360"/>
              <a:gd name="connsiteX4" fmla="*/ 215165 w 215165"/>
              <a:gd name="connsiteY4" fmla="*/ 70587 h 497360"/>
              <a:gd name="connsiteX5" fmla="*/ 215165 w 215165"/>
              <a:gd name="connsiteY5" fmla="*/ 141765 h 497360"/>
              <a:gd name="connsiteX6" fmla="*/ 214884 w 215165"/>
              <a:gd name="connsiteY6" fmla="*/ 141765 h 497360"/>
              <a:gd name="connsiteX7" fmla="*/ 214884 w 215165"/>
              <a:gd name="connsiteY7" fmla="*/ 70594 h 497360"/>
              <a:gd name="connsiteX8" fmla="*/ 215165 w 215165"/>
              <a:gd name="connsiteY8" fmla="*/ 70587 h 497360"/>
              <a:gd name="connsiteX9" fmla="*/ 193296 w 215165"/>
              <a:gd name="connsiteY9" fmla="*/ 873 h 497360"/>
              <a:gd name="connsiteX10" fmla="*/ 214884 w 215165"/>
              <a:gd name="connsiteY10" fmla="*/ 2773 h 497360"/>
              <a:gd name="connsiteX11" fmla="*/ 214884 w 215165"/>
              <a:gd name="connsiteY11" fmla="*/ 70594 h 497360"/>
              <a:gd name="connsiteX12" fmla="*/ 167308 w 215165"/>
              <a:gd name="connsiteY12" fmla="*/ 71799 h 497360"/>
              <a:gd name="connsiteX13" fmla="*/ 139384 w 215165"/>
              <a:gd name="connsiteY13" fmla="*/ 97044 h 497360"/>
              <a:gd name="connsiteX14" fmla="*/ 139384 w 215165"/>
              <a:gd name="connsiteY14" fmla="*/ 141765 h 497360"/>
              <a:gd name="connsiteX15" fmla="*/ 214884 w 215165"/>
              <a:gd name="connsiteY15" fmla="*/ 141765 h 497360"/>
              <a:gd name="connsiteX16" fmla="*/ 214884 w 215165"/>
              <a:gd name="connsiteY16" fmla="*/ 172351 h 497360"/>
              <a:gd name="connsiteX17" fmla="*/ 211627 w 215165"/>
              <a:gd name="connsiteY17" fmla="*/ 215916 h 497360"/>
              <a:gd name="connsiteX18" fmla="*/ 139384 w 215165"/>
              <a:gd name="connsiteY18" fmla="*/ 217303 h 497360"/>
              <a:gd name="connsiteX19" fmla="*/ 139384 w 215165"/>
              <a:gd name="connsiteY19" fmla="*/ 473678 h 497360"/>
              <a:gd name="connsiteX20" fmla="*/ 54403 w 215165"/>
              <a:gd name="connsiteY20" fmla="*/ 473678 h 497360"/>
              <a:gd name="connsiteX21" fmla="*/ 54403 w 215165"/>
              <a:gd name="connsiteY21" fmla="*/ 217303 h 497360"/>
              <a:gd name="connsiteX22" fmla="*/ 0 w 215165"/>
              <a:gd name="connsiteY22" fmla="*/ 217303 h 497360"/>
              <a:gd name="connsiteX23" fmla="*/ 0 w 215165"/>
              <a:gd name="connsiteY23" fmla="*/ 141765 h 497360"/>
              <a:gd name="connsiteX24" fmla="*/ 54403 w 215165"/>
              <a:gd name="connsiteY24" fmla="*/ 141765 h 497360"/>
              <a:gd name="connsiteX25" fmla="*/ 54403 w 215165"/>
              <a:gd name="connsiteY25" fmla="*/ 91296 h 497360"/>
              <a:gd name="connsiteX26" fmla="*/ 54263 w 215165"/>
              <a:gd name="connsiteY26" fmla="*/ 90807 h 497360"/>
              <a:gd name="connsiteX27" fmla="*/ 150787 w 215165"/>
              <a:gd name="connsiteY27" fmla="*/ 1838 h 497360"/>
              <a:gd name="connsiteX28" fmla="*/ 193296 w 215165"/>
              <a:gd name="connsiteY28" fmla="*/ 873 h 497360"/>
              <a:gd name="connsiteX29" fmla="*/ 214884 w 215165"/>
              <a:gd name="connsiteY29" fmla="*/ 0 h 497360"/>
              <a:gd name="connsiteX30" fmla="*/ 215165 w 215165"/>
              <a:gd name="connsiteY30" fmla="*/ 0 h 497360"/>
              <a:gd name="connsiteX31" fmla="*/ 215165 w 215165"/>
              <a:gd name="connsiteY31" fmla="*/ 2798 h 497360"/>
              <a:gd name="connsiteX32" fmla="*/ 214884 w 215165"/>
              <a:gd name="connsiteY32" fmla="*/ 2773 h 497360"/>
              <a:gd name="connsiteX33" fmla="*/ 214884 w 215165"/>
              <a:gd name="connsiteY33" fmla="*/ 0 h 497360"/>
              <a:gd name="connsiteX0" fmla="*/ 215165 w 215165"/>
              <a:gd name="connsiteY0" fmla="*/ 168593 h 473678"/>
              <a:gd name="connsiteX1" fmla="*/ 214884 w 215165"/>
              <a:gd name="connsiteY1" fmla="*/ 172351 h 473678"/>
              <a:gd name="connsiteX2" fmla="*/ 215165 w 215165"/>
              <a:gd name="connsiteY2" fmla="*/ 168593 h 473678"/>
              <a:gd name="connsiteX3" fmla="*/ 215165 w 215165"/>
              <a:gd name="connsiteY3" fmla="*/ 70587 h 473678"/>
              <a:gd name="connsiteX4" fmla="*/ 215165 w 215165"/>
              <a:gd name="connsiteY4" fmla="*/ 141765 h 473678"/>
              <a:gd name="connsiteX5" fmla="*/ 214884 w 215165"/>
              <a:gd name="connsiteY5" fmla="*/ 141765 h 473678"/>
              <a:gd name="connsiteX6" fmla="*/ 214884 w 215165"/>
              <a:gd name="connsiteY6" fmla="*/ 70594 h 473678"/>
              <a:gd name="connsiteX7" fmla="*/ 215165 w 215165"/>
              <a:gd name="connsiteY7" fmla="*/ 70587 h 473678"/>
              <a:gd name="connsiteX8" fmla="*/ 193296 w 215165"/>
              <a:gd name="connsiteY8" fmla="*/ 873 h 473678"/>
              <a:gd name="connsiteX9" fmla="*/ 214884 w 215165"/>
              <a:gd name="connsiteY9" fmla="*/ 2773 h 473678"/>
              <a:gd name="connsiteX10" fmla="*/ 214884 w 215165"/>
              <a:gd name="connsiteY10" fmla="*/ 70594 h 473678"/>
              <a:gd name="connsiteX11" fmla="*/ 167308 w 215165"/>
              <a:gd name="connsiteY11" fmla="*/ 71799 h 473678"/>
              <a:gd name="connsiteX12" fmla="*/ 139384 w 215165"/>
              <a:gd name="connsiteY12" fmla="*/ 97044 h 473678"/>
              <a:gd name="connsiteX13" fmla="*/ 139384 w 215165"/>
              <a:gd name="connsiteY13" fmla="*/ 141765 h 473678"/>
              <a:gd name="connsiteX14" fmla="*/ 214884 w 215165"/>
              <a:gd name="connsiteY14" fmla="*/ 141765 h 473678"/>
              <a:gd name="connsiteX15" fmla="*/ 214884 w 215165"/>
              <a:gd name="connsiteY15" fmla="*/ 172351 h 473678"/>
              <a:gd name="connsiteX16" fmla="*/ 211627 w 215165"/>
              <a:gd name="connsiteY16" fmla="*/ 215916 h 473678"/>
              <a:gd name="connsiteX17" fmla="*/ 139384 w 215165"/>
              <a:gd name="connsiteY17" fmla="*/ 217303 h 473678"/>
              <a:gd name="connsiteX18" fmla="*/ 139384 w 215165"/>
              <a:gd name="connsiteY18" fmla="*/ 473678 h 473678"/>
              <a:gd name="connsiteX19" fmla="*/ 54403 w 215165"/>
              <a:gd name="connsiteY19" fmla="*/ 473678 h 473678"/>
              <a:gd name="connsiteX20" fmla="*/ 54403 w 215165"/>
              <a:gd name="connsiteY20" fmla="*/ 217303 h 473678"/>
              <a:gd name="connsiteX21" fmla="*/ 0 w 215165"/>
              <a:gd name="connsiteY21" fmla="*/ 217303 h 473678"/>
              <a:gd name="connsiteX22" fmla="*/ 0 w 215165"/>
              <a:gd name="connsiteY22" fmla="*/ 141765 h 473678"/>
              <a:gd name="connsiteX23" fmla="*/ 54403 w 215165"/>
              <a:gd name="connsiteY23" fmla="*/ 141765 h 473678"/>
              <a:gd name="connsiteX24" fmla="*/ 54403 w 215165"/>
              <a:gd name="connsiteY24" fmla="*/ 91296 h 473678"/>
              <a:gd name="connsiteX25" fmla="*/ 54263 w 215165"/>
              <a:gd name="connsiteY25" fmla="*/ 90807 h 473678"/>
              <a:gd name="connsiteX26" fmla="*/ 150787 w 215165"/>
              <a:gd name="connsiteY26" fmla="*/ 1838 h 473678"/>
              <a:gd name="connsiteX27" fmla="*/ 193296 w 215165"/>
              <a:gd name="connsiteY27" fmla="*/ 873 h 473678"/>
              <a:gd name="connsiteX28" fmla="*/ 214884 w 215165"/>
              <a:gd name="connsiteY28" fmla="*/ 0 h 473678"/>
              <a:gd name="connsiteX29" fmla="*/ 215165 w 215165"/>
              <a:gd name="connsiteY29" fmla="*/ 0 h 473678"/>
              <a:gd name="connsiteX30" fmla="*/ 215165 w 215165"/>
              <a:gd name="connsiteY30" fmla="*/ 2798 h 473678"/>
              <a:gd name="connsiteX31" fmla="*/ 214884 w 215165"/>
              <a:gd name="connsiteY31" fmla="*/ 2773 h 473678"/>
              <a:gd name="connsiteX32" fmla="*/ 214884 w 215165"/>
              <a:gd name="connsiteY32" fmla="*/ 0 h 473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15165" h="473678">
                <a:moveTo>
                  <a:pt x="215165" y="168593"/>
                </a:moveTo>
                <a:cubicBezTo>
                  <a:pt x="215071" y="169846"/>
                  <a:pt x="214978" y="171098"/>
                  <a:pt x="214884" y="172351"/>
                </a:cubicBezTo>
                <a:cubicBezTo>
                  <a:pt x="214978" y="171098"/>
                  <a:pt x="215071" y="169846"/>
                  <a:pt x="215165" y="168593"/>
                </a:cubicBezTo>
                <a:close/>
                <a:moveTo>
                  <a:pt x="215165" y="70587"/>
                </a:moveTo>
                <a:lnTo>
                  <a:pt x="215165" y="141765"/>
                </a:lnTo>
                <a:lnTo>
                  <a:pt x="214884" y="141765"/>
                </a:lnTo>
                <a:lnTo>
                  <a:pt x="214884" y="70594"/>
                </a:lnTo>
                <a:lnTo>
                  <a:pt x="215165" y="70587"/>
                </a:lnTo>
                <a:close/>
                <a:moveTo>
                  <a:pt x="193296" y="873"/>
                </a:moveTo>
                <a:lnTo>
                  <a:pt x="214884" y="2773"/>
                </a:lnTo>
                <a:lnTo>
                  <a:pt x="214884" y="70594"/>
                </a:lnTo>
                <a:lnTo>
                  <a:pt x="167308" y="71799"/>
                </a:lnTo>
                <a:cubicBezTo>
                  <a:pt x="151006" y="75079"/>
                  <a:pt x="138817" y="82344"/>
                  <a:pt x="139384" y="97044"/>
                </a:cubicBezTo>
                <a:lnTo>
                  <a:pt x="139384" y="141765"/>
                </a:lnTo>
                <a:lnTo>
                  <a:pt x="214884" y="141765"/>
                </a:lnTo>
                <a:lnTo>
                  <a:pt x="214884" y="172351"/>
                </a:lnTo>
                <a:lnTo>
                  <a:pt x="211627" y="215916"/>
                </a:lnTo>
                <a:lnTo>
                  <a:pt x="139384" y="217303"/>
                </a:lnTo>
                <a:lnTo>
                  <a:pt x="139384" y="473678"/>
                </a:lnTo>
                <a:lnTo>
                  <a:pt x="54403" y="473678"/>
                </a:lnTo>
                <a:lnTo>
                  <a:pt x="54403" y="217303"/>
                </a:lnTo>
                <a:lnTo>
                  <a:pt x="0" y="217303"/>
                </a:lnTo>
                <a:lnTo>
                  <a:pt x="0" y="141765"/>
                </a:lnTo>
                <a:lnTo>
                  <a:pt x="54403" y="141765"/>
                </a:lnTo>
                <a:lnTo>
                  <a:pt x="54403" y="91296"/>
                </a:lnTo>
                <a:cubicBezTo>
                  <a:pt x="54356" y="91133"/>
                  <a:pt x="54310" y="90970"/>
                  <a:pt x="54263" y="90807"/>
                </a:cubicBezTo>
                <a:cubicBezTo>
                  <a:pt x="54393" y="22582"/>
                  <a:pt x="104084" y="3041"/>
                  <a:pt x="150787" y="1838"/>
                </a:cubicBezTo>
                <a:cubicBezTo>
                  <a:pt x="168949" y="1370"/>
                  <a:pt x="181997" y="806"/>
                  <a:pt x="193296" y="873"/>
                </a:cubicBezTo>
                <a:close/>
                <a:moveTo>
                  <a:pt x="214884" y="0"/>
                </a:moveTo>
                <a:lnTo>
                  <a:pt x="215165" y="0"/>
                </a:lnTo>
                <a:lnTo>
                  <a:pt x="215165" y="2798"/>
                </a:lnTo>
                <a:lnTo>
                  <a:pt x="214884" y="2773"/>
                </a:lnTo>
                <a:lnTo>
                  <a:pt x="21488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6" name="Rounded Rectangle 5">
            <a:extLst>
              <a:ext uri="{FF2B5EF4-FFF2-40B4-BE49-F238E27FC236}">
                <a16:creationId xmlns:a16="http://schemas.microsoft.com/office/drawing/2014/main" id="{DC87DC00-92AD-49D7-8EAA-F2775DE6D90C}"/>
              </a:ext>
            </a:extLst>
          </p:cNvPr>
          <p:cNvSpPr>
            <a:spLocks noChangeAspect="1"/>
          </p:cNvSpPr>
          <p:nvPr/>
        </p:nvSpPr>
        <p:spPr>
          <a:xfrm>
            <a:off x="10586294" y="1021430"/>
            <a:ext cx="365876" cy="365835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330865" y="1988701"/>
                </a:moveTo>
                <a:lnTo>
                  <a:pt x="330865" y="3294924"/>
                </a:lnTo>
                <a:cubicBezTo>
                  <a:pt x="330865" y="3484431"/>
                  <a:pt x="484490" y="3638056"/>
                  <a:pt x="673997" y="3638056"/>
                </a:cubicBezTo>
                <a:lnTo>
                  <a:pt x="3286444" y="3638056"/>
                </a:lnTo>
                <a:cubicBezTo>
                  <a:pt x="3475951" y="3638056"/>
                  <a:pt x="3629576" y="3484431"/>
                  <a:pt x="3629576" y="3294924"/>
                </a:cubicBezTo>
                <a:lnTo>
                  <a:pt x="3629576" y="1988701"/>
                </a:lnTo>
                <a:lnTo>
                  <a:pt x="3007776" y="1988701"/>
                </a:lnTo>
                <a:cubicBezTo>
                  <a:pt x="3003504" y="2552442"/>
                  <a:pt x="2545062" y="3007995"/>
                  <a:pt x="1980221" y="3007995"/>
                </a:cubicBezTo>
                <a:cubicBezTo>
                  <a:pt x="1415380" y="3007995"/>
                  <a:pt x="956938" y="2552442"/>
                  <a:pt x="952666" y="1988701"/>
                </a:cubicBezTo>
                <a:close/>
                <a:moveTo>
                  <a:pt x="1980221" y="1247520"/>
                </a:moveTo>
                <a:cubicBezTo>
                  <a:pt x="1575683" y="1247520"/>
                  <a:pt x="1247740" y="1575463"/>
                  <a:pt x="1247740" y="1980001"/>
                </a:cubicBezTo>
                <a:cubicBezTo>
                  <a:pt x="1247740" y="2384539"/>
                  <a:pt x="1575683" y="2712482"/>
                  <a:pt x="1980221" y="2712482"/>
                </a:cubicBezTo>
                <a:cubicBezTo>
                  <a:pt x="2384759" y="2712482"/>
                  <a:pt x="2712702" y="2384539"/>
                  <a:pt x="2712702" y="1980001"/>
                </a:cubicBezTo>
                <a:cubicBezTo>
                  <a:pt x="2712702" y="1575463"/>
                  <a:pt x="2384759" y="1247520"/>
                  <a:pt x="1980221" y="1247520"/>
                </a:cubicBezTo>
                <a:close/>
                <a:moveTo>
                  <a:pt x="3164915" y="346755"/>
                </a:moveTo>
                <a:cubicBezTo>
                  <a:pt x="3096058" y="346755"/>
                  <a:pt x="3040238" y="402575"/>
                  <a:pt x="3040238" y="471432"/>
                </a:cubicBezTo>
                <a:lnTo>
                  <a:pt x="3040238" y="733595"/>
                </a:lnTo>
                <a:cubicBezTo>
                  <a:pt x="3040238" y="802452"/>
                  <a:pt x="3096058" y="858272"/>
                  <a:pt x="3164915" y="858272"/>
                </a:cubicBezTo>
                <a:lnTo>
                  <a:pt x="3427135" y="858272"/>
                </a:lnTo>
                <a:cubicBezTo>
                  <a:pt x="3495992" y="858272"/>
                  <a:pt x="3551812" y="802452"/>
                  <a:pt x="3551812" y="733595"/>
                </a:cubicBezTo>
                <a:lnTo>
                  <a:pt x="3551812" y="471432"/>
                </a:lnTo>
                <a:cubicBezTo>
                  <a:pt x="3551812" y="402575"/>
                  <a:pt x="3495992" y="346755"/>
                  <a:pt x="3427135" y="34675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1" name="Trapezoid 3">
            <a:extLst>
              <a:ext uri="{FF2B5EF4-FFF2-40B4-BE49-F238E27FC236}">
                <a16:creationId xmlns:a16="http://schemas.microsoft.com/office/drawing/2014/main" id="{40AD520A-32E1-4F5E-B5E9-47449920BAEB}"/>
              </a:ext>
            </a:extLst>
          </p:cNvPr>
          <p:cNvSpPr>
            <a:spLocks noChangeAspect="1"/>
          </p:cNvSpPr>
          <p:nvPr/>
        </p:nvSpPr>
        <p:spPr>
          <a:xfrm>
            <a:off x="6792010" y="3483906"/>
            <a:ext cx="308256" cy="314168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4" name="Oval 2">
            <a:extLst>
              <a:ext uri="{FF2B5EF4-FFF2-40B4-BE49-F238E27FC236}">
                <a16:creationId xmlns:a16="http://schemas.microsoft.com/office/drawing/2014/main" id="{C80196C6-F2DA-403B-B361-7FA5367B2AD7}"/>
              </a:ext>
            </a:extLst>
          </p:cNvPr>
          <p:cNvSpPr>
            <a:spLocks noChangeAspect="1"/>
          </p:cNvSpPr>
          <p:nvPr/>
        </p:nvSpPr>
        <p:spPr>
          <a:xfrm>
            <a:off x="7733421" y="1750734"/>
            <a:ext cx="314168" cy="242760"/>
          </a:xfrm>
          <a:custGeom>
            <a:avLst/>
            <a:gdLst/>
            <a:ahLst/>
            <a:cxnLst/>
            <a:rect l="l" t="t" r="r" b="b"/>
            <a:pathLst>
              <a:path w="3949160" h="3051548">
                <a:moveTo>
                  <a:pt x="2339911" y="638678"/>
                </a:moveTo>
                <a:cubicBezTo>
                  <a:pt x="3228675" y="638678"/>
                  <a:pt x="3949160" y="1138384"/>
                  <a:pt x="3949160" y="1754802"/>
                </a:cubicBezTo>
                <a:cubicBezTo>
                  <a:pt x="3949160" y="2075792"/>
                  <a:pt x="3753790" y="2365135"/>
                  <a:pt x="3440317" y="2567662"/>
                </a:cubicBezTo>
                <a:lnTo>
                  <a:pt x="3655878" y="3051548"/>
                </a:lnTo>
                <a:lnTo>
                  <a:pt x="2882697" y="2804439"/>
                </a:lnTo>
                <a:cubicBezTo>
                  <a:pt x="2713357" y="2847946"/>
                  <a:pt x="2530504" y="2870926"/>
                  <a:pt x="2339911" y="2870926"/>
                </a:cubicBezTo>
                <a:cubicBezTo>
                  <a:pt x="1451147" y="2870926"/>
                  <a:pt x="730662" y="2371220"/>
                  <a:pt x="730662" y="1754802"/>
                </a:cubicBezTo>
                <a:cubicBezTo>
                  <a:pt x="730662" y="1138384"/>
                  <a:pt x="1451147" y="638678"/>
                  <a:pt x="2339911" y="638678"/>
                </a:cubicBezTo>
                <a:close/>
                <a:moveTo>
                  <a:pt x="1609249" y="0"/>
                </a:moveTo>
                <a:cubicBezTo>
                  <a:pt x="2214487" y="0"/>
                  <a:pt x="2741687" y="231736"/>
                  <a:pt x="3015976" y="574644"/>
                </a:cubicBezTo>
                <a:cubicBezTo>
                  <a:pt x="2789246" y="488504"/>
                  <a:pt x="2533611" y="440957"/>
                  <a:pt x="2263344" y="440957"/>
                </a:cubicBezTo>
                <a:cubicBezTo>
                  <a:pt x="1318096" y="440957"/>
                  <a:pt x="551821" y="1022559"/>
                  <a:pt x="551821" y="1740001"/>
                </a:cubicBezTo>
                <a:cubicBezTo>
                  <a:pt x="551821" y="1819940"/>
                  <a:pt x="561334" y="1898193"/>
                  <a:pt x="580963" y="1973803"/>
                </a:cubicBezTo>
                <a:cubicBezTo>
                  <a:pt x="578579" y="1972737"/>
                  <a:pt x="677277" y="2155498"/>
                  <a:pt x="675039" y="2154187"/>
                </a:cubicBezTo>
                <a:lnTo>
                  <a:pt x="502119" y="2089690"/>
                </a:lnTo>
                <a:lnTo>
                  <a:pt x="213774" y="2502637"/>
                </a:lnTo>
                <a:cubicBezTo>
                  <a:pt x="162937" y="2145510"/>
                  <a:pt x="82414" y="1758692"/>
                  <a:pt x="31577" y="1383752"/>
                </a:cubicBezTo>
                <a:cubicBezTo>
                  <a:pt x="6733" y="1307252"/>
                  <a:pt x="0" y="1197870"/>
                  <a:pt x="0" y="1116124"/>
                </a:cubicBezTo>
                <a:cubicBezTo>
                  <a:pt x="0" y="499706"/>
                  <a:pt x="720485" y="0"/>
                  <a:pt x="160924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5" name="Block Arc 5">
            <a:extLst>
              <a:ext uri="{FF2B5EF4-FFF2-40B4-BE49-F238E27FC236}">
                <a16:creationId xmlns:a16="http://schemas.microsoft.com/office/drawing/2014/main" id="{8FC307E4-4D83-428C-A01F-DB1EA5A5C82F}"/>
              </a:ext>
            </a:extLst>
          </p:cNvPr>
          <p:cNvSpPr>
            <a:spLocks noChangeAspect="1"/>
          </p:cNvSpPr>
          <p:nvPr/>
        </p:nvSpPr>
        <p:spPr>
          <a:xfrm rot="10800000">
            <a:off x="7830424" y="5243857"/>
            <a:ext cx="291341" cy="314168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7" name="Oval 6">
            <a:extLst>
              <a:ext uri="{FF2B5EF4-FFF2-40B4-BE49-F238E27FC236}">
                <a16:creationId xmlns:a16="http://schemas.microsoft.com/office/drawing/2014/main" id="{DA2CFD45-7D5D-4222-BEFF-E8BF8BBB776E}"/>
              </a:ext>
            </a:extLst>
          </p:cNvPr>
          <p:cNvSpPr>
            <a:spLocks noChangeAspect="1"/>
          </p:cNvSpPr>
          <p:nvPr/>
        </p:nvSpPr>
        <p:spPr>
          <a:xfrm rot="678773">
            <a:off x="6143603" y="3003983"/>
            <a:ext cx="328974" cy="333882"/>
          </a:xfrm>
          <a:custGeom>
            <a:avLst/>
            <a:gdLst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70964 h 3947802"/>
              <a:gd name="connsiteX1" fmla="*/ 1768767 w 3897869"/>
              <a:gd name="connsiteY1" fmla="*/ 1389664 h 3947802"/>
              <a:gd name="connsiteX2" fmla="*/ 1517577 w 3897869"/>
              <a:gd name="connsiteY2" fmla="*/ 2041350 h 3947802"/>
              <a:gd name="connsiteX3" fmla="*/ 1928990 w 3897869"/>
              <a:gd name="connsiteY3" fmla="*/ 2639087 h 3947802"/>
              <a:gd name="connsiteX4" fmla="*/ 2318674 w 3897869"/>
              <a:gd name="connsiteY4" fmla="*/ 2005698 h 3947802"/>
              <a:gd name="connsiteX5" fmla="*/ 2293344 w 3897869"/>
              <a:gd name="connsiteY5" fmla="*/ 1833568 h 3947802"/>
              <a:gd name="connsiteX6" fmla="*/ 1853384 w 3897869"/>
              <a:gd name="connsiteY6" fmla="*/ 1370964 h 3947802"/>
              <a:gd name="connsiteX7" fmla="*/ 1594841 w 3897869"/>
              <a:gd name="connsiteY7" fmla="*/ 44993 h 3947802"/>
              <a:gd name="connsiteX8" fmla="*/ 3869632 w 3897869"/>
              <a:gd name="connsiteY8" fmla="*/ 1516663 h 3947802"/>
              <a:gd name="connsiteX9" fmla="*/ 3670773 w 3897869"/>
              <a:gd name="connsiteY9" fmla="*/ 2424780 h 3947802"/>
              <a:gd name="connsiteX10" fmla="*/ 3671055 w 3897869"/>
              <a:gd name="connsiteY10" fmla="*/ 2425723 h 3947802"/>
              <a:gd name="connsiteX11" fmla="*/ 3164582 w 3897869"/>
              <a:gd name="connsiteY11" fmla="*/ 2830399 h 3947802"/>
              <a:gd name="connsiteX12" fmla="*/ 3176822 w 3897869"/>
              <a:gd name="connsiteY12" fmla="*/ 2844326 h 3947802"/>
              <a:gd name="connsiteX13" fmla="*/ 3146203 w 3897869"/>
              <a:gd name="connsiteY13" fmla="*/ 2843096 h 3947802"/>
              <a:gd name="connsiteX14" fmla="*/ 3151211 w 3897869"/>
              <a:gd name="connsiteY14" fmla="*/ 2835495 h 3947802"/>
              <a:gd name="connsiteX15" fmla="*/ 2397082 w 3897869"/>
              <a:gd name="connsiteY15" fmla="*/ 2564021 h 3947802"/>
              <a:gd name="connsiteX16" fmla="*/ 2396219 w 3897869"/>
              <a:gd name="connsiteY16" fmla="*/ 2557547 h 3947802"/>
              <a:gd name="connsiteX17" fmla="*/ 1746058 w 3897869"/>
              <a:gd name="connsiteY17" fmla="*/ 3092914 h 3947802"/>
              <a:gd name="connsiteX18" fmla="*/ 990519 w 3897869"/>
              <a:gd name="connsiteY18" fmla="*/ 2019123 h 3947802"/>
              <a:gd name="connsiteX19" fmla="*/ 1593790 w 3897869"/>
              <a:gd name="connsiteY19" fmla="*/ 967148 h 3947802"/>
              <a:gd name="connsiteX20" fmla="*/ 1746058 w 3897869"/>
              <a:gd name="connsiteY20" fmla="*/ 945332 h 3947802"/>
              <a:gd name="connsiteX21" fmla="*/ 2206475 w 3897869"/>
              <a:gd name="connsiteY21" fmla="*/ 1173264 h 3947802"/>
              <a:gd name="connsiteX22" fmla="*/ 2185910 w 3897869"/>
              <a:gd name="connsiteY22" fmla="*/ 877222 h 3947802"/>
              <a:gd name="connsiteX23" fmla="*/ 2656644 w 3897869"/>
              <a:gd name="connsiteY23" fmla="*/ 802478 h 3947802"/>
              <a:gd name="connsiteX24" fmla="*/ 2828567 w 3897869"/>
              <a:gd name="connsiteY24" fmla="*/ 2098865 h 3947802"/>
              <a:gd name="connsiteX25" fmla="*/ 3312378 w 3897869"/>
              <a:gd name="connsiteY25" fmla="*/ 2040932 h 3947802"/>
              <a:gd name="connsiteX26" fmla="*/ 3289926 w 3897869"/>
              <a:gd name="connsiteY26" fmla="*/ 1346035 h 3947802"/>
              <a:gd name="connsiteX27" fmla="*/ 3290031 w 3897869"/>
              <a:gd name="connsiteY27" fmla="*/ 1346138 h 3947802"/>
              <a:gd name="connsiteX28" fmla="*/ 1700745 w 3897869"/>
              <a:gd name="connsiteY28" fmla="*/ 574371 h 3947802"/>
              <a:gd name="connsiteX29" fmla="*/ 571995 w 3897869"/>
              <a:gd name="connsiteY29" fmla="*/ 2273505 h 3947802"/>
              <a:gd name="connsiteX30" fmla="*/ 2267548 w 3897869"/>
              <a:gd name="connsiteY30" fmla="*/ 3407626 h 3947802"/>
              <a:gd name="connsiteX31" fmla="*/ 3194376 w 3897869"/>
              <a:gd name="connsiteY31" fmla="*/ 3071993 h 3947802"/>
              <a:gd name="connsiteX32" fmla="*/ 3268026 w 3897869"/>
              <a:gd name="connsiteY32" fmla="*/ 3508885 h 3947802"/>
              <a:gd name="connsiteX33" fmla="*/ 2347298 w 3897869"/>
              <a:gd name="connsiteY33" fmla="*/ 3903381 h 3947802"/>
              <a:gd name="connsiteX34" fmla="*/ 42617 w 3897869"/>
              <a:gd name="connsiteY34" fmla="*/ 2379408 h 3947802"/>
              <a:gd name="connsiteX35" fmla="*/ 1594841 w 3897869"/>
              <a:gd name="connsiteY35" fmla="*/ 44993 h 3947802"/>
              <a:gd name="connsiteX0" fmla="*/ 1853384 w 3897869"/>
              <a:gd name="connsiteY0" fmla="*/ 1370964 h 3947802"/>
              <a:gd name="connsiteX1" fmla="*/ 1768767 w 3897869"/>
              <a:gd name="connsiteY1" fmla="*/ 1389664 h 3947802"/>
              <a:gd name="connsiteX2" fmla="*/ 1517577 w 3897869"/>
              <a:gd name="connsiteY2" fmla="*/ 2041350 h 3947802"/>
              <a:gd name="connsiteX3" fmla="*/ 1928990 w 3897869"/>
              <a:gd name="connsiteY3" fmla="*/ 2639087 h 3947802"/>
              <a:gd name="connsiteX4" fmla="*/ 2318674 w 3897869"/>
              <a:gd name="connsiteY4" fmla="*/ 2005698 h 3947802"/>
              <a:gd name="connsiteX5" fmla="*/ 2293344 w 3897869"/>
              <a:gd name="connsiteY5" fmla="*/ 1833568 h 3947802"/>
              <a:gd name="connsiteX6" fmla="*/ 1853384 w 3897869"/>
              <a:gd name="connsiteY6" fmla="*/ 1370964 h 3947802"/>
              <a:gd name="connsiteX7" fmla="*/ 1594841 w 3897869"/>
              <a:gd name="connsiteY7" fmla="*/ 44993 h 3947802"/>
              <a:gd name="connsiteX8" fmla="*/ 3869632 w 3897869"/>
              <a:gd name="connsiteY8" fmla="*/ 1516663 h 3947802"/>
              <a:gd name="connsiteX9" fmla="*/ 3670773 w 3897869"/>
              <a:gd name="connsiteY9" fmla="*/ 2424780 h 3947802"/>
              <a:gd name="connsiteX10" fmla="*/ 3671055 w 3897869"/>
              <a:gd name="connsiteY10" fmla="*/ 2425723 h 3947802"/>
              <a:gd name="connsiteX11" fmla="*/ 3164582 w 3897869"/>
              <a:gd name="connsiteY11" fmla="*/ 2830399 h 3947802"/>
              <a:gd name="connsiteX12" fmla="*/ 3176822 w 3897869"/>
              <a:gd name="connsiteY12" fmla="*/ 2844326 h 3947802"/>
              <a:gd name="connsiteX13" fmla="*/ 3146203 w 3897869"/>
              <a:gd name="connsiteY13" fmla="*/ 2843096 h 3947802"/>
              <a:gd name="connsiteX14" fmla="*/ 3151211 w 3897869"/>
              <a:gd name="connsiteY14" fmla="*/ 2835495 h 3947802"/>
              <a:gd name="connsiteX15" fmla="*/ 2397082 w 3897869"/>
              <a:gd name="connsiteY15" fmla="*/ 2564021 h 3947802"/>
              <a:gd name="connsiteX16" fmla="*/ 2396219 w 3897869"/>
              <a:gd name="connsiteY16" fmla="*/ 2557547 h 3947802"/>
              <a:gd name="connsiteX17" fmla="*/ 1746058 w 3897869"/>
              <a:gd name="connsiteY17" fmla="*/ 3092914 h 3947802"/>
              <a:gd name="connsiteX18" fmla="*/ 990519 w 3897869"/>
              <a:gd name="connsiteY18" fmla="*/ 2019123 h 3947802"/>
              <a:gd name="connsiteX19" fmla="*/ 1593790 w 3897869"/>
              <a:gd name="connsiteY19" fmla="*/ 967148 h 3947802"/>
              <a:gd name="connsiteX20" fmla="*/ 1746058 w 3897869"/>
              <a:gd name="connsiteY20" fmla="*/ 945332 h 3947802"/>
              <a:gd name="connsiteX21" fmla="*/ 2206475 w 3897869"/>
              <a:gd name="connsiteY21" fmla="*/ 1173264 h 3947802"/>
              <a:gd name="connsiteX22" fmla="*/ 2185910 w 3897869"/>
              <a:gd name="connsiteY22" fmla="*/ 877222 h 3947802"/>
              <a:gd name="connsiteX23" fmla="*/ 2656644 w 3897869"/>
              <a:gd name="connsiteY23" fmla="*/ 802478 h 3947802"/>
              <a:gd name="connsiteX24" fmla="*/ 2828567 w 3897869"/>
              <a:gd name="connsiteY24" fmla="*/ 2098865 h 3947802"/>
              <a:gd name="connsiteX25" fmla="*/ 3312378 w 3897869"/>
              <a:gd name="connsiteY25" fmla="*/ 2040932 h 3947802"/>
              <a:gd name="connsiteX26" fmla="*/ 3289926 w 3897869"/>
              <a:gd name="connsiteY26" fmla="*/ 1346035 h 3947802"/>
              <a:gd name="connsiteX27" fmla="*/ 3290031 w 3897869"/>
              <a:gd name="connsiteY27" fmla="*/ 1346138 h 3947802"/>
              <a:gd name="connsiteX28" fmla="*/ 1700745 w 3897869"/>
              <a:gd name="connsiteY28" fmla="*/ 574371 h 3947802"/>
              <a:gd name="connsiteX29" fmla="*/ 571995 w 3897869"/>
              <a:gd name="connsiteY29" fmla="*/ 2273505 h 3947802"/>
              <a:gd name="connsiteX30" fmla="*/ 2267548 w 3897869"/>
              <a:gd name="connsiteY30" fmla="*/ 3407626 h 3947802"/>
              <a:gd name="connsiteX31" fmla="*/ 3194376 w 3897869"/>
              <a:gd name="connsiteY31" fmla="*/ 3071993 h 3947802"/>
              <a:gd name="connsiteX32" fmla="*/ 3268026 w 3897869"/>
              <a:gd name="connsiteY32" fmla="*/ 3508885 h 3947802"/>
              <a:gd name="connsiteX33" fmla="*/ 2347298 w 3897869"/>
              <a:gd name="connsiteY33" fmla="*/ 3903381 h 3947802"/>
              <a:gd name="connsiteX34" fmla="*/ 42617 w 3897869"/>
              <a:gd name="connsiteY34" fmla="*/ 2379408 h 3947802"/>
              <a:gd name="connsiteX35" fmla="*/ 1594841 w 3897869"/>
              <a:gd name="connsiteY35" fmla="*/ 44993 h 3947802"/>
              <a:gd name="connsiteX0" fmla="*/ 1853384 w 3897869"/>
              <a:gd name="connsiteY0" fmla="*/ 1370964 h 3947802"/>
              <a:gd name="connsiteX1" fmla="*/ 1768767 w 3897869"/>
              <a:gd name="connsiteY1" fmla="*/ 1389664 h 3947802"/>
              <a:gd name="connsiteX2" fmla="*/ 1517577 w 3897869"/>
              <a:gd name="connsiteY2" fmla="*/ 2041350 h 3947802"/>
              <a:gd name="connsiteX3" fmla="*/ 1928990 w 3897869"/>
              <a:gd name="connsiteY3" fmla="*/ 2639087 h 3947802"/>
              <a:gd name="connsiteX4" fmla="*/ 2318674 w 3897869"/>
              <a:gd name="connsiteY4" fmla="*/ 2005698 h 3947802"/>
              <a:gd name="connsiteX5" fmla="*/ 2293344 w 3897869"/>
              <a:gd name="connsiteY5" fmla="*/ 1833568 h 3947802"/>
              <a:gd name="connsiteX6" fmla="*/ 1853384 w 3897869"/>
              <a:gd name="connsiteY6" fmla="*/ 1370964 h 3947802"/>
              <a:gd name="connsiteX7" fmla="*/ 1594841 w 3897869"/>
              <a:gd name="connsiteY7" fmla="*/ 44993 h 3947802"/>
              <a:gd name="connsiteX8" fmla="*/ 3869632 w 3897869"/>
              <a:gd name="connsiteY8" fmla="*/ 1516663 h 3947802"/>
              <a:gd name="connsiteX9" fmla="*/ 3670773 w 3897869"/>
              <a:gd name="connsiteY9" fmla="*/ 2424780 h 3947802"/>
              <a:gd name="connsiteX10" fmla="*/ 3671055 w 3897869"/>
              <a:gd name="connsiteY10" fmla="*/ 2425723 h 3947802"/>
              <a:gd name="connsiteX11" fmla="*/ 3164582 w 3897869"/>
              <a:gd name="connsiteY11" fmla="*/ 2830399 h 3947802"/>
              <a:gd name="connsiteX12" fmla="*/ 3176822 w 3897869"/>
              <a:gd name="connsiteY12" fmla="*/ 2844326 h 3947802"/>
              <a:gd name="connsiteX13" fmla="*/ 3146203 w 3897869"/>
              <a:gd name="connsiteY13" fmla="*/ 2843096 h 3947802"/>
              <a:gd name="connsiteX14" fmla="*/ 3151211 w 3897869"/>
              <a:gd name="connsiteY14" fmla="*/ 2835495 h 3947802"/>
              <a:gd name="connsiteX15" fmla="*/ 2397082 w 3897869"/>
              <a:gd name="connsiteY15" fmla="*/ 2564021 h 3947802"/>
              <a:gd name="connsiteX16" fmla="*/ 2396219 w 3897869"/>
              <a:gd name="connsiteY16" fmla="*/ 2557547 h 3947802"/>
              <a:gd name="connsiteX17" fmla="*/ 1746058 w 3897869"/>
              <a:gd name="connsiteY17" fmla="*/ 3092914 h 3947802"/>
              <a:gd name="connsiteX18" fmla="*/ 990519 w 3897869"/>
              <a:gd name="connsiteY18" fmla="*/ 2019123 h 3947802"/>
              <a:gd name="connsiteX19" fmla="*/ 1593790 w 3897869"/>
              <a:gd name="connsiteY19" fmla="*/ 967148 h 3947802"/>
              <a:gd name="connsiteX20" fmla="*/ 1746058 w 3897869"/>
              <a:gd name="connsiteY20" fmla="*/ 945332 h 3947802"/>
              <a:gd name="connsiteX21" fmla="*/ 2206475 w 3897869"/>
              <a:gd name="connsiteY21" fmla="*/ 1173264 h 3947802"/>
              <a:gd name="connsiteX22" fmla="*/ 2185910 w 3897869"/>
              <a:gd name="connsiteY22" fmla="*/ 877222 h 3947802"/>
              <a:gd name="connsiteX23" fmla="*/ 2656644 w 3897869"/>
              <a:gd name="connsiteY23" fmla="*/ 802478 h 3947802"/>
              <a:gd name="connsiteX24" fmla="*/ 2828567 w 3897869"/>
              <a:gd name="connsiteY24" fmla="*/ 2098865 h 3947802"/>
              <a:gd name="connsiteX25" fmla="*/ 3312378 w 3897869"/>
              <a:gd name="connsiteY25" fmla="*/ 2040932 h 3947802"/>
              <a:gd name="connsiteX26" fmla="*/ 3289926 w 3897869"/>
              <a:gd name="connsiteY26" fmla="*/ 1346035 h 3947802"/>
              <a:gd name="connsiteX27" fmla="*/ 3290031 w 3897869"/>
              <a:gd name="connsiteY27" fmla="*/ 1346138 h 3947802"/>
              <a:gd name="connsiteX28" fmla="*/ 1700745 w 3897869"/>
              <a:gd name="connsiteY28" fmla="*/ 574371 h 3947802"/>
              <a:gd name="connsiteX29" fmla="*/ 571995 w 3897869"/>
              <a:gd name="connsiteY29" fmla="*/ 2273505 h 3947802"/>
              <a:gd name="connsiteX30" fmla="*/ 2267548 w 3897869"/>
              <a:gd name="connsiteY30" fmla="*/ 3407626 h 3947802"/>
              <a:gd name="connsiteX31" fmla="*/ 3194376 w 3897869"/>
              <a:gd name="connsiteY31" fmla="*/ 3071993 h 3947802"/>
              <a:gd name="connsiteX32" fmla="*/ 3268026 w 3897869"/>
              <a:gd name="connsiteY32" fmla="*/ 3508885 h 3947802"/>
              <a:gd name="connsiteX33" fmla="*/ 2347298 w 3897869"/>
              <a:gd name="connsiteY33" fmla="*/ 3903381 h 3947802"/>
              <a:gd name="connsiteX34" fmla="*/ 42617 w 3897869"/>
              <a:gd name="connsiteY34" fmla="*/ 2379408 h 3947802"/>
              <a:gd name="connsiteX35" fmla="*/ 1594841 w 3897869"/>
              <a:gd name="connsiteY35" fmla="*/ 44993 h 3947802"/>
              <a:gd name="connsiteX0" fmla="*/ 1853384 w 3897869"/>
              <a:gd name="connsiteY0" fmla="*/ 1362894 h 3939732"/>
              <a:gd name="connsiteX1" fmla="*/ 1768767 w 3897869"/>
              <a:gd name="connsiteY1" fmla="*/ 1381594 h 3939732"/>
              <a:gd name="connsiteX2" fmla="*/ 1517577 w 3897869"/>
              <a:gd name="connsiteY2" fmla="*/ 2033280 h 3939732"/>
              <a:gd name="connsiteX3" fmla="*/ 1928990 w 3897869"/>
              <a:gd name="connsiteY3" fmla="*/ 2631017 h 3939732"/>
              <a:gd name="connsiteX4" fmla="*/ 2318674 w 3897869"/>
              <a:gd name="connsiteY4" fmla="*/ 1997628 h 3939732"/>
              <a:gd name="connsiteX5" fmla="*/ 2293344 w 3897869"/>
              <a:gd name="connsiteY5" fmla="*/ 1825498 h 3939732"/>
              <a:gd name="connsiteX6" fmla="*/ 1853384 w 3897869"/>
              <a:gd name="connsiteY6" fmla="*/ 1362894 h 3939732"/>
              <a:gd name="connsiteX7" fmla="*/ 1594841 w 3897869"/>
              <a:gd name="connsiteY7" fmla="*/ 36923 h 3939732"/>
              <a:gd name="connsiteX8" fmla="*/ 3869632 w 3897869"/>
              <a:gd name="connsiteY8" fmla="*/ 1508593 h 3939732"/>
              <a:gd name="connsiteX9" fmla="*/ 3670773 w 3897869"/>
              <a:gd name="connsiteY9" fmla="*/ 2416710 h 3939732"/>
              <a:gd name="connsiteX10" fmla="*/ 3671055 w 3897869"/>
              <a:gd name="connsiteY10" fmla="*/ 2417653 h 3939732"/>
              <a:gd name="connsiteX11" fmla="*/ 3164582 w 3897869"/>
              <a:gd name="connsiteY11" fmla="*/ 2822329 h 3939732"/>
              <a:gd name="connsiteX12" fmla="*/ 3176822 w 3897869"/>
              <a:gd name="connsiteY12" fmla="*/ 2836256 h 3939732"/>
              <a:gd name="connsiteX13" fmla="*/ 3146203 w 3897869"/>
              <a:gd name="connsiteY13" fmla="*/ 2835026 h 3939732"/>
              <a:gd name="connsiteX14" fmla="*/ 3151211 w 3897869"/>
              <a:gd name="connsiteY14" fmla="*/ 2827425 h 3939732"/>
              <a:gd name="connsiteX15" fmla="*/ 2397082 w 3897869"/>
              <a:gd name="connsiteY15" fmla="*/ 2555951 h 3939732"/>
              <a:gd name="connsiteX16" fmla="*/ 2396219 w 3897869"/>
              <a:gd name="connsiteY16" fmla="*/ 2549477 h 3939732"/>
              <a:gd name="connsiteX17" fmla="*/ 1746058 w 3897869"/>
              <a:gd name="connsiteY17" fmla="*/ 3084844 h 3939732"/>
              <a:gd name="connsiteX18" fmla="*/ 990519 w 3897869"/>
              <a:gd name="connsiteY18" fmla="*/ 2011053 h 3939732"/>
              <a:gd name="connsiteX19" fmla="*/ 1593790 w 3897869"/>
              <a:gd name="connsiteY19" fmla="*/ 959078 h 3939732"/>
              <a:gd name="connsiteX20" fmla="*/ 1746058 w 3897869"/>
              <a:gd name="connsiteY20" fmla="*/ 937262 h 3939732"/>
              <a:gd name="connsiteX21" fmla="*/ 2206475 w 3897869"/>
              <a:gd name="connsiteY21" fmla="*/ 1165194 h 3939732"/>
              <a:gd name="connsiteX22" fmla="*/ 2185910 w 3897869"/>
              <a:gd name="connsiteY22" fmla="*/ 869152 h 3939732"/>
              <a:gd name="connsiteX23" fmla="*/ 2656644 w 3897869"/>
              <a:gd name="connsiteY23" fmla="*/ 794408 h 3939732"/>
              <a:gd name="connsiteX24" fmla="*/ 2828567 w 3897869"/>
              <a:gd name="connsiteY24" fmla="*/ 2090795 h 3939732"/>
              <a:gd name="connsiteX25" fmla="*/ 3312378 w 3897869"/>
              <a:gd name="connsiteY25" fmla="*/ 2032862 h 3939732"/>
              <a:gd name="connsiteX26" fmla="*/ 3289926 w 3897869"/>
              <a:gd name="connsiteY26" fmla="*/ 1337965 h 3939732"/>
              <a:gd name="connsiteX27" fmla="*/ 3290031 w 3897869"/>
              <a:gd name="connsiteY27" fmla="*/ 1338068 h 3939732"/>
              <a:gd name="connsiteX28" fmla="*/ 1700745 w 3897869"/>
              <a:gd name="connsiteY28" fmla="*/ 566301 h 3939732"/>
              <a:gd name="connsiteX29" fmla="*/ 571995 w 3897869"/>
              <a:gd name="connsiteY29" fmla="*/ 2265435 h 3939732"/>
              <a:gd name="connsiteX30" fmla="*/ 2267548 w 3897869"/>
              <a:gd name="connsiteY30" fmla="*/ 3399556 h 3939732"/>
              <a:gd name="connsiteX31" fmla="*/ 3194376 w 3897869"/>
              <a:gd name="connsiteY31" fmla="*/ 3063923 h 3939732"/>
              <a:gd name="connsiteX32" fmla="*/ 3268026 w 3897869"/>
              <a:gd name="connsiteY32" fmla="*/ 3500815 h 3939732"/>
              <a:gd name="connsiteX33" fmla="*/ 2347298 w 3897869"/>
              <a:gd name="connsiteY33" fmla="*/ 3895311 h 3939732"/>
              <a:gd name="connsiteX34" fmla="*/ 42617 w 3897869"/>
              <a:gd name="connsiteY34" fmla="*/ 2371338 h 3939732"/>
              <a:gd name="connsiteX35" fmla="*/ 1594841 w 3897869"/>
              <a:gd name="connsiteY35" fmla="*/ 36923 h 3939732"/>
              <a:gd name="connsiteX0" fmla="*/ 1853384 w 3897869"/>
              <a:gd name="connsiteY0" fmla="*/ 1371624 h 3948462"/>
              <a:gd name="connsiteX1" fmla="*/ 1768767 w 3897869"/>
              <a:gd name="connsiteY1" fmla="*/ 1390324 h 3948462"/>
              <a:gd name="connsiteX2" fmla="*/ 1517577 w 3897869"/>
              <a:gd name="connsiteY2" fmla="*/ 2042010 h 3948462"/>
              <a:gd name="connsiteX3" fmla="*/ 1928990 w 3897869"/>
              <a:gd name="connsiteY3" fmla="*/ 2639747 h 3948462"/>
              <a:gd name="connsiteX4" fmla="*/ 2318674 w 3897869"/>
              <a:gd name="connsiteY4" fmla="*/ 2006358 h 3948462"/>
              <a:gd name="connsiteX5" fmla="*/ 2293344 w 3897869"/>
              <a:gd name="connsiteY5" fmla="*/ 1834228 h 3948462"/>
              <a:gd name="connsiteX6" fmla="*/ 1853384 w 3897869"/>
              <a:gd name="connsiteY6" fmla="*/ 1371624 h 3948462"/>
              <a:gd name="connsiteX7" fmla="*/ 1594841 w 3897869"/>
              <a:gd name="connsiteY7" fmla="*/ 45653 h 3948462"/>
              <a:gd name="connsiteX8" fmla="*/ 3869632 w 3897869"/>
              <a:gd name="connsiteY8" fmla="*/ 1517323 h 3948462"/>
              <a:gd name="connsiteX9" fmla="*/ 3670773 w 3897869"/>
              <a:gd name="connsiteY9" fmla="*/ 2425440 h 3948462"/>
              <a:gd name="connsiteX10" fmla="*/ 3671055 w 3897869"/>
              <a:gd name="connsiteY10" fmla="*/ 2426383 h 3948462"/>
              <a:gd name="connsiteX11" fmla="*/ 3164582 w 3897869"/>
              <a:gd name="connsiteY11" fmla="*/ 2831059 h 3948462"/>
              <a:gd name="connsiteX12" fmla="*/ 3176822 w 3897869"/>
              <a:gd name="connsiteY12" fmla="*/ 2844986 h 3948462"/>
              <a:gd name="connsiteX13" fmla="*/ 3146203 w 3897869"/>
              <a:gd name="connsiteY13" fmla="*/ 2843756 h 3948462"/>
              <a:gd name="connsiteX14" fmla="*/ 3151211 w 3897869"/>
              <a:gd name="connsiteY14" fmla="*/ 2836155 h 3948462"/>
              <a:gd name="connsiteX15" fmla="*/ 2397082 w 3897869"/>
              <a:gd name="connsiteY15" fmla="*/ 2564681 h 3948462"/>
              <a:gd name="connsiteX16" fmla="*/ 2396219 w 3897869"/>
              <a:gd name="connsiteY16" fmla="*/ 2558207 h 3948462"/>
              <a:gd name="connsiteX17" fmla="*/ 1746058 w 3897869"/>
              <a:gd name="connsiteY17" fmla="*/ 3093574 h 3948462"/>
              <a:gd name="connsiteX18" fmla="*/ 990519 w 3897869"/>
              <a:gd name="connsiteY18" fmla="*/ 2019783 h 3948462"/>
              <a:gd name="connsiteX19" fmla="*/ 1593790 w 3897869"/>
              <a:gd name="connsiteY19" fmla="*/ 967808 h 3948462"/>
              <a:gd name="connsiteX20" fmla="*/ 1746058 w 3897869"/>
              <a:gd name="connsiteY20" fmla="*/ 945992 h 3948462"/>
              <a:gd name="connsiteX21" fmla="*/ 2206475 w 3897869"/>
              <a:gd name="connsiteY21" fmla="*/ 1173924 h 3948462"/>
              <a:gd name="connsiteX22" fmla="*/ 2185910 w 3897869"/>
              <a:gd name="connsiteY22" fmla="*/ 877882 h 3948462"/>
              <a:gd name="connsiteX23" fmla="*/ 2656644 w 3897869"/>
              <a:gd name="connsiteY23" fmla="*/ 803138 h 3948462"/>
              <a:gd name="connsiteX24" fmla="*/ 2828567 w 3897869"/>
              <a:gd name="connsiteY24" fmla="*/ 2099525 h 3948462"/>
              <a:gd name="connsiteX25" fmla="*/ 3312378 w 3897869"/>
              <a:gd name="connsiteY25" fmla="*/ 2041592 h 3948462"/>
              <a:gd name="connsiteX26" fmla="*/ 3289926 w 3897869"/>
              <a:gd name="connsiteY26" fmla="*/ 1346695 h 3948462"/>
              <a:gd name="connsiteX27" fmla="*/ 3290031 w 3897869"/>
              <a:gd name="connsiteY27" fmla="*/ 1346798 h 3948462"/>
              <a:gd name="connsiteX28" fmla="*/ 1700745 w 3897869"/>
              <a:gd name="connsiteY28" fmla="*/ 575031 h 3948462"/>
              <a:gd name="connsiteX29" fmla="*/ 571995 w 3897869"/>
              <a:gd name="connsiteY29" fmla="*/ 2274165 h 3948462"/>
              <a:gd name="connsiteX30" fmla="*/ 2267548 w 3897869"/>
              <a:gd name="connsiteY30" fmla="*/ 3408286 h 3948462"/>
              <a:gd name="connsiteX31" fmla="*/ 3194376 w 3897869"/>
              <a:gd name="connsiteY31" fmla="*/ 3072653 h 3948462"/>
              <a:gd name="connsiteX32" fmla="*/ 3268026 w 3897869"/>
              <a:gd name="connsiteY32" fmla="*/ 3509545 h 3948462"/>
              <a:gd name="connsiteX33" fmla="*/ 2347298 w 3897869"/>
              <a:gd name="connsiteY33" fmla="*/ 3904041 h 3948462"/>
              <a:gd name="connsiteX34" fmla="*/ 42617 w 3897869"/>
              <a:gd name="connsiteY34" fmla="*/ 2380068 h 3948462"/>
              <a:gd name="connsiteX35" fmla="*/ 1594841 w 3897869"/>
              <a:gd name="connsiteY35" fmla="*/ 45653 h 3948462"/>
              <a:gd name="connsiteX0" fmla="*/ 1853384 w 3876965"/>
              <a:gd name="connsiteY0" fmla="*/ 1371624 h 3948462"/>
              <a:gd name="connsiteX1" fmla="*/ 1768767 w 3876965"/>
              <a:gd name="connsiteY1" fmla="*/ 1390324 h 3948462"/>
              <a:gd name="connsiteX2" fmla="*/ 1517577 w 3876965"/>
              <a:gd name="connsiteY2" fmla="*/ 2042010 h 3948462"/>
              <a:gd name="connsiteX3" fmla="*/ 1928990 w 3876965"/>
              <a:gd name="connsiteY3" fmla="*/ 2639747 h 3948462"/>
              <a:gd name="connsiteX4" fmla="*/ 2318674 w 3876965"/>
              <a:gd name="connsiteY4" fmla="*/ 2006358 h 3948462"/>
              <a:gd name="connsiteX5" fmla="*/ 2293344 w 3876965"/>
              <a:gd name="connsiteY5" fmla="*/ 1834228 h 3948462"/>
              <a:gd name="connsiteX6" fmla="*/ 1853384 w 3876965"/>
              <a:gd name="connsiteY6" fmla="*/ 1371624 h 3948462"/>
              <a:gd name="connsiteX7" fmla="*/ 1594841 w 3876965"/>
              <a:gd name="connsiteY7" fmla="*/ 45653 h 3948462"/>
              <a:gd name="connsiteX8" fmla="*/ 3869632 w 3876965"/>
              <a:gd name="connsiteY8" fmla="*/ 1517323 h 3948462"/>
              <a:gd name="connsiteX9" fmla="*/ 3670773 w 3876965"/>
              <a:gd name="connsiteY9" fmla="*/ 2425440 h 3948462"/>
              <a:gd name="connsiteX10" fmla="*/ 3671055 w 3876965"/>
              <a:gd name="connsiteY10" fmla="*/ 2426383 h 3948462"/>
              <a:gd name="connsiteX11" fmla="*/ 3164582 w 3876965"/>
              <a:gd name="connsiteY11" fmla="*/ 2831059 h 3948462"/>
              <a:gd name="connsiteX12" fmla="*/ 3176822 w 3876965"/>
              <a:gd name="connsiteY12" fmla="*/ 2844986 h 3948462"/>
              <a:gd name="connsiteX13" fmla="*/ 3146203 w 3876965"/>
              <a:gd name="connsiteY13" fmla="*/ 2843756 h 3948462"/>
              <a:gd name="connsiteX14" fmla="*/ 3151211 w 3876965"/>
              <a:gd name="connsiteY14" fmla="*/ 2836155 h 3948462"/>
              <a:gd name="connsiteX15" fmla="*/ 2397082 w 3876965"/>
              <a:gd name="connsiteY15" fmla="*/ 2564681 h 3948462"/>
              <a:gd name="connsiteX16" fmla="*/ 2396219 w 3876965"/>
              <a:gd name="connsiteY16" fmla="*/ 2558207 h 3948462"/>
              <a:gd name="connsiteX17" fmla="*/ 1746058 w 3876965"/>
              <a:gd name="connsiteY17" fmla="*/ 3093574 h 3948462"/>
              <a:gd name="connsiteX18" fmla="*/ 990519 w 3876965"/>
              <a:gd name="connsiteY18" fmla="*/ 2019783 h 3948462"/>
              <a:gd name="connsiteX19" fmla="*/ 1593790 w 3876965"/>
              <a:gd name="connsiteY19" fmla="*/ 967808 h 3948462"/>
              <a:gd name="connsiteX20" fmla="*/ 1746058 w 3876965"/>
              <a:gd name="connsiteY20" fmla="*/ 945992 h 3948462"/>
              <a:gd name="connsiteX21" fmla="*/ 2206475 w 3876965"/>
              <a:gd name="connsiteY21" fmla="*/ 1173924 h 3948462"/>
              <a:gd name="connsiteX22" fmla="*/ 2185910 w 3876965"/>
              <a:gd name="connsiteY22" fmla="*/ 877882 h 3948462"/>
              <a:gd name="connsiteX23" fmla="*/ 2656644 w 3876965"/>
              <a:gd name="connsiteY23" fmla="*/ 803138 h 3948462"/>
              <a:gd name="connsiteX24" fmla="*/ 2828567 w 3876965"/>
              <a:gd name="connsiteY24" fmla="*/ 2099525 h 3948462"/>
              <a:gd name="connsiteX25" fmla="*/ 3312378 w 3876965"/>
              <a:gd name="connsiteY25" fmla="*/ 2041592 h 3948462"/>
              <a:gd name="connsiteX26" fmla="*/ 3289926 w 3876965"/>
              <a:gd name="connsiteY26" fmla="*/ 1346695 h 3948462"/>
              <a:gd name="connsiteX27" fmla="*/ 3290031 w 3876965"/>
              <a:gd name="connsiteY27" fmla="*/ 1346798 h 3948462"/>
              <a:gd name="connsiteX28" fmla="*/ 1700745 w 3876965"/>
              <a:gd name="connsiteY28" fmla="*/ 575031 h 3948462"/>
              <a:gd name="connsiteX29" fmla="*/ 571995 w 3876965"/>
              <a:gd name="connsiteY29" fmla="*/ 2274165 h 3948462"/>
              <a:gd name="connsiteX30" fmla="*/ 2267548 w 3876965"/>
              <a:gd name="connsiteY30" fmla="*/ 3408286 h 3948462"/>
              <a:gd name="connsiteX31" fmla="*/ 3194376 w 3876965"/>
              <a:gd name="connsiteY31" fmla="*/ 3072653 h 3948462"/>
              <a:gd name="connsiteX32" fmla="*/ 3268026 w 3876965"/>
              <a:gd name="connsiteY32" fmla="*/ 3509545 h 3948462"/>
              <a:gd name="connsiteX33" fmla="*/ 2347298 w 3876965"/>
              <a:gd name="connsiteY33" fmla="*/ 3904041 h 3948462"/>
              <a:gd name="connsiteX34" fmla="*/ 42617 w 3876965"/>
              <a:gd name="connsiteY34" fmla="*/ 2380068 h 3948462"/>
              <a:gd name="connsiteX35" fmla="*/ 1594841 w 3876965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2812 w 3869632"/>
              <a:gd name="connsiteY25" fmla="*/ 2002360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2812 w 3869632"/>
              <a:gd name="connsiteY25" fmla="*/ 2002360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88568"/>
              <a:gd name="connsiteY0" fmla="*/ 1371624 h 3948462"/>
              <a:gd name="connsiteX1" fmla="*/ 1768767 w 3888568"/>
              <a:gd name="connsiteY1" fmla="*/ 1390324 h 3948462"/>
              <a:gd name="connsiteX2" fmla="*/ 1517577 w 3888568"/>
              <a:gd name="connsiteY2" fmla="*/ 2042010 h 3948462"/>
              <a:gd name="connsiteX3" fmla="*/ 1928990 w 3888568"/>
              <a:gd name="connsiteY3" fmla="*/ 2639747 h 3948462"/>
              <a:gd name="connsiteX4" fmla="*/ 2318674 w 3888568"/>
              <a:gd name="connsiteY4" fmla="*/ 2006358 h 3948462"/>
              <a:gd name="connsiteX5" fmla="*/ 2293344 w 3888568"/>
              <a:gd name="connsiteY5" fmla="*/ 1834228 h 3948462"/>
              <a:gd name="connsiteX6" fmla="*/ 1853384 w 3888568"/>
              <a:gd name="connsiteY6" fmla="*/ 1371624 h 3948462"/>
              <a:gd name="connsiteX7" fmla="*/ 1594841 w 3888568"/>
              <a:gd name="connsiteY7" fmla="*/ 45653 h 3948462"/>
              <a:gd name="connsiteX8" fmla="*/ 3869632 w 3888568"/>
              <a:gd name="connsiteY8" fmla="*/ 1517323 h 3948462"/>
              <a:gd name="connsiteX9" fmla="*/ 3670773 w 3888568"/>
              <a:gd name="connsiteY9" fmla="*/ 2425440 h 3948462"/>
              <a:gd name="connsiteX10" fmla="*/ 3671055 w 3888568"/>
              <a:gd name="connsiteY10" fmla="*/ 2426383 h 3948462"/>
              <a:gd name="connsiteX11" fmla="*/ 3164582 w 3888568"/>
              <a:gd name="connsiteY11" fmla="*/ 2831059 h 3948462"/>
              <a:gd name="connsiteX12" fmla="*/ 3176822 w 3888568"/>
              <a:gd name="connsiteY12" fmla="*/ 2844986 h 3948462"/>
              <a:gd name="connsiteX13" fmla="*/ 3146203 w 3888568"/>
              <a:gd name="connsiteY13" fmla="*/ 2843756 h 3948462"/>
              <a:gd name="connsiteX14" fmla="*/ 3151211 w 3888568"/>
              <a:gd name="connsiteY14" fmla="*/ 2836155 h 3948462"/>
              <a:gd name="connsiteX15" fmla="*/ 2397082 w 3888568"/>
              <a:gd name="connsiteY15" fmla="*/ 2564681 h 3948462"/>
              <a:gd name="connsiteX16" fmla="*/ 2396219 w 3888568"/>
              <a:gd name="connsiteY16" fmla="*/ 2558207 h 3948462"/>
              <a:gd name="connsiteX17" fmla="*/ 1746058 w 3888568"/>
              <a:gd name="connsiteY17" fmla="*/ 3093574 h 3948462"/>
              <a:gd name="connsiteX18" fmla="*/ 990519 w 3888568"/>
              <a:gd name="connsiteY18" fmla="*/ 2019783 h 3948462"/>
              <a:gd name="connsiteX19" fmla="*/ 1593790 w 3888568"/>
              <a:gd name="connsiteY19" fmla="*/ 967808 h 3948462"/>
              <a:gd name="connsiteX20" fmla="*/ 1746058 w 3888568"/>
              <a:gd name="connsiteY20" fmla="*/ 945992 h 3948462"/>
              <a:gd name="connsiteX21" fmla="*/ 2206475 w 3888568"/>
              <a:gd name="connsiteY21" fmla="*/ 1173924 h 3948462"/>
              <a:gd name="connsiteX22" fmla="*/ 2185910 w 3888568"/>
              <a:gd name="connsiteY22" fmla="*/ 877882 h 3948462"/>
              <a:gd name="connsiteX23" fmla="*/ 2656644 w 3888568"/>
              <a:gd name="connsiteY23" fmla="*/ 803138 h 3948462"/>
              <a:gd name="connsiteX24" fmla="*/ 2828567 w 3888568"/>
              <a:gd name="connsiteY24" fmla="*/ 2099525 h 3948462"/>
              <a:gd name="connsiteX25" fmla="*/ 3362812 w 3888568"/>
              <a:gd name="connsiteY25" fmla="*/ 2002360 h 3948462"/>
              <a:gd name="connsiteX26" fmla="*/ 3289926 w 3888568"/>
              <a:gd name="connsiteY26" fmla="*/ 1346695 h 3948462"/>
              <a:gd name="connsiteX27" fmla="*/ 3290031 w 3888568"/>
              <a:gd name="connsiteY27" fmla="*/ 1346798 h 3948462"/>
              <a:gd name="connsiteX28" fmla="*/ 1700745 w 3888568"/>
              <a:gd name="connsiteY28" fmla="*/ 575031 h 3948462"/>
              <a:gd name="connsiteX29" fmla="*/ 571995 w 3888568"/>
              <a:gd name="connsiteY29" fmla="*/ 2274165 h 3948462"/>
              <a:gd name="connsiteX30" fmla="*/ 2267548 w 3888568"/>
              <a:gd name="connsiteY30" fmla="*/ 3408286 h 3948462"/>
              <a:gd name="connsiteX31" fmla="*/ 3194376 w 3888568"/>
              <a:gd name="connsiteY31" fmla="*/ 3072653 h 3948462"/>
              <a:gd name="connsiteX32" fmla="*/ 3268026 w 3888568"/>
              <a:gd name="connsiteY32" fmla="*/ 3509545 h 3948462"/>
              <a:gd name="connsiteX33" fmla="*/ 2347298 w 3888568"/>
              <a:gd name="connsiteY33" fmla="*/ 3904041 h 3948462"/>
              <a:gd name="connsiteX34" fmla="*/ 42617 w 3888568"/>
              <a:gd name="connsiteY34" fmla="*/ 2380068 h 3948462"/>
              <a:gd name="connsiteX35" fmla="*/ 1594841 w 3888568"/>
              <a:gd name="connsiteY35" fmla="*/ 45653 h 3948462"/>
              <a:gd name="connsiteX0" fmla="*/ 1853384 w 3888568"/>
              <a:gd name="connsiteY0" fmla="*/ 1371624 h 3948462"/>
              <a:gd name="connsiteX1" fmla="*/ 1768767 w 3888568"/>
              <a:gd name="connsiteY1" fmla="*/ 1390324 h 3948462"/>
              <a:gd name="connsiteX2" fmla="*/ 1517577 w 3888568"/>
              <a:gd name="connsiteY2" fmla="*/ 2042010 h 3948462"/>
              <a:gd name="connsiteX3" fmla="*/ 1928990 w 3888568"/>
              <a:gd name="connsiteY3" fmla="*/ 2639747 h 3948462"/>
              <a:gd name="connsiteX4" fmla="*/ 2318674 w 3888568"/>
              <a:gd name="connsiteY4" fmla="*/ 2006358 h 3948462"/>
              <a:gd name="connsiteX5" fmla="*/ 2293344 w 3888568"/>
              <a:gd name="connsiteY5" fmla="*/ 1834228 h 3948462"/>
              <a:gd name="connsiteX6" fmla="*/ 1853384 w 3888568"/>
              <a:gd name="connsiteY6" fmla="*/ 1371624 h 3948462"/>
              <a:gd name="connsiteX7" fmla="*/ 1594841 w 3888568"/>
              <a:gd name="connsiteY7" fmla="*/ 45653 h 3948462"/>
              <a:gd name="connsiteX8" fmla="*/ 3869632 w 3888568"/>
              <a:gd name="connsiteY8" fmla="*/ 1517323 h 3948462"/>
              <a:gd name="connsiteX9" fmla="*/ 3670773 w 3888568"/>
              <a:gd name="connsiteY9" fmla="*/ 2425440 h 3948462"/>
              <a:gd name="connsiteX10" fmla="*/ 3704679 w 3888568"/>
              <a:gd name="connsiteY10" fmla="*/ 2448797 h 3948462"/>
              <a:gd name="connsiteX11" fmla="*/ 3164582 w 3888568"/>
              <a:gd name="connsiteY11" fmla="*/ 2831059 h 3948462"/>
              <a:gd name="connsiteX12" fmla="*/ 3176822 w 3888568"/>
              <a:gd name="connsiteY12" fmla="*/ 2844986 h 3948462"/>
              <a:gd name="connsiteX13" fmla="*/ 3146203 w 3888568"/>
              <a:gd name="connsiteY13" fmla="*/ 2843756 h 3948462"/>
              <a:gd name="connsiteX14" fmla="*/ 3151211 w 3888568"/>
              <a:gd name="connsiteY14" fmla="*/ 2836155 h 3948462"/>
              <a:gd name="connsiteX15" fmla="*/ 2397082 w 3888568"/>
              <a:gd name="connsiteY15" fmla="*/ 2564681 h 3948462"/>
              <a:gd name="connsiteX16" fmla="*/ 2396219 w 3888568"/>
              <a:gd name="connsiteY16" fmla="*/ 2558207 h 3948462"/>
              <a:gd name="connsiteX17" fmla="*/ 1746058 w 3888568"/>
              <a:gd name="connsiteY17" fmla="*/ 3093574 h 3948462"/>
              <a:gd name="connsiteX18" fmla="*/ 990519 w 3888568"/>
              <a:gd name="connsiteY18" fmla="*/ 2019783 h 3948462"/>
              <a:gd name="connsiteX19" fmla="*/ 1593790 w 3888568"/>
              <a:gd name="connsiteY19" fmla="*/ 967808 h 3948462"/>
              <a:gd name="connsiteX20" fmla="*/ 1746058 w 3888568"/>
              <a:gd name="connsiteY20" fmla="*/ 945992 h 3948462"/>
              <a:gd name="connsiteX21" fmla="*/ 2206475 w 3888568"/>
              <a:gd name="connsiteY21" fmla="*/ 1173924 h 3948462"/>
              <a:gd name="connsiteX22" fmla="*/ 2185910 w 3888568"/>
              <a:gd name="connsiteY22" fmla="*/ 877882 h 3948462"/>
              <a:gd name="connsiteX23" fmla="*/ 2656644 w 3888568"/>
              <a:gd name="connsiteY23" fmla="*/ 803138 h 3948462"/>
              <a:gd name="connsiteX24" fmla="*/ 2828567 w 3888568"/>
              <a:gd name="connsiteY24" fmla="*/ 2099525 h 3948462"/>
              <a:gd name="connsiteX25" fmla="*/ 3362812 w 3888568"/>
              <a:gd name="connsiteY25" fmla="*/ 2002360 h 3948462"/>
              <a:gd name="connsiteX26" fmla="*/ 3289926 w 3888568"/>
              <a:gd name="connsiteY26" fmla="*/ 1346695 h 3948462"/>
              <a:gd name="connsiteX27" fmla="*/ 3290031 w 3888568"/>
              <a:gd name="connsiteY27" fmla="*/ 1346798 h 3948462"/>
              <a:gd name="connsiteX28" fmla="*/ 1700745 w 3888568"/>
              <a:gd name="connsiteY28" fmla="*/ 575031 h 3948462"/>
              <a:gd name="connsiteX29" fmla="*/ 571995 w 3888568"/>
              <a:gd name="connsiteY29" fmla="*/ 2274165 h 3948462"/>
              <a:gd name="connsiteX30" fmla="*/ 2267548 w 3888568"/>
              <a:gd name="connsiteY30" fmla="*/ 3408286 h 3948462"/>
              <a:gd name="connsiteX31" fmla="*/ 3194376 w 3888568"/>
              <a:gd name="connsiteY31" fmla="*/ 3072653 h 3948462"/>
              <a:gd name="connsiteX32" fmla="*/ 3268026 w 3888568"/>
              <a:gd name="connsiteY32" fmla="*/ 3509545 h 3948462"/>
              <a:gd name="connsiteX33" fmla="*/ 2347298 w 3888568"/>
              <a:gd name="connsiteY33" fmla="*/ 3904041 h 3948462"/>
              <a:gd name="connsiteX34" fmla="*/ 42617 w 3888568"/>
              <a:gd name="connsiteY34" fmla="*/ 2380068 h 3948462"/>
              <a:gd name="connsiteX35" fmla="*/ 1594841 w 3888568"/>
              <a:gd name="connsiteY35" fmla="*/ 45653 h 3948462"/>
              <a:gd name="connsiteX0" fmla="*/ 1853384 w 3888568"/>
              <a:gd name="connsiteY0" fmla="*/ 1371624 h 3948462"/>
              <a:gd name="connsiteX1" fmla="*/ 1768767 w 3888568"/>
              <a:gd name="connsiteY1" fmla="*/ 1390324 h 3948462"/>
              <a:gd name="connsiteX2" fmla="*/ 1517577 w 3888568"/>
              <a:gd name="connsiteY2" fmla="*/ 2042010 h 3948462"/>
              <a:gd name="connsiteX3" fmla="*/ 1928990 w 3888568"/>
              <a:gd name="connsiteY3" fmla="*/ 2639747 h 3948462"/>
              <a:gd name="connsiteX4" fmla="*/ 2318674 w 3888568"/>
              <a:gd name="connsiteY4" fmla="*/ 2006358 h 3948462"/>
              <a:gd name="connsiteX5" fmla="*/ 2293344 w 3888568"/>
              <a:gd name="connsiteY5" fmla="*/ 1834228 h 3948462"/>
              <a:gd name="connsiteX6" fmla="*/ 1853384 w 3888568"/>
              <a:gd name="connsiteY6" fmla="*/ 1371624 h 3948462"/>
              <a:gd name="connsiteX7" fmla="*/ 1594841 w 3888568"/>
              <a:gd name="connsiteY7" fmla="*/ 45653 h 3948462"/>
              <a:gd name="connsiteX8" fmla="*/ 3869632 w 3888568"/>
              <a:gd name="connsiteY8" fmla="*/ 1517323 h 3948462"/>
              <a:gd name="connsiteX9" fmla="*/ 3670773 w 3888568"/>
              <a:gd name="connsiteY9" fmla="*/ 2425440 h 3948462"/>
              <a:gd name="connsiteX10" fmla="*/ 3164582 w 3888568"/>
              <a:gd name="connsiteY10" fmla="*/ 2831059 h 3948462"/>
              <a:gd name="connsiteX11" fmla="*/ 3176822 w 3888568"/>
              <a:gd name="connsiteY11" fmla="*/ 2844986 h 3948462"/>
              <a:gd name="connsiteX12" fmla="*/ 3146203 w 3888568"/>
              <a:gd name="connsiteY12" fmla="*/ 2843756 h 3948462"/>
              <a:gd name="connsiteX13" fmla="*/ 3151211 w 3888568"/>
              <a:gd name="connsiteY13" fmla="*/ 2836155 h 3948462"/>
              <a:gd name="connsiteX14" fmla="*/ 2397082 w 3888568"/>
              <a:gd name="connsiteY14" fmla="*/ 2564681 h 3948462"/>
              <a:gd name="connsiteX15" fmla="*/ 2396219 w 3888568"/>
              <a:gd name="connsiteY15" fmla="*/ 2558207 h 3948462"/>
              <a:gd name="connsiteX16" fmla="*/ 1746058 w 3888568"/>
              <a:gd name="connsiteY16" fmla="*/ 3093574 h 3948462"/>
              <a:gd name="connsiteX17" fmla="*/ 990519 w 3888568"/>
              <a:gd name="connsiteY17" fmla="*/ 2019783 h 3948462"/>
              <a:gd name="connsiteX18" fmla="*/ 1593790 w 3888568"/>
              <a:gd name="connsiteY18" fmla="*/ 967808 h 3948462"/>
              <a:gd name="connsiteX19" fmla="*/ 1746058 w 3888568"/>
              <a:gd name="connsiteY19" fmla="*/ 945992 h 3948462"/>
              <a:gd name="connsiteX20" fmla="*/ 2206475 w 3888568"/>
              <a:gd name="connsiteY20" fmla="*/ 1173924 h 3948462"/>
              <a:gd name="connsiteX21" fmla="*/ 2185910 w 3888568"/>
              <a:gd name="connsiteY21" fmla="*/ 877882 h 3948462"/>
              <a:gd name="connsiteX22" fmla="*/ 2656644 w 3888568"/>
              <a:gd name="connsiteY22" fmla="*/ 803138 h 3948462"/>
              <a:gd name="connsiteX23" fmla="*/ 2828567 w 3888568"/>
              <a:gd name="connsiteY23" fmla="*/ 2099525 h 3948462"/>
              <a:gd name="connsiteX24" fmla="*/ 3362812 w 3888568"/>
              <a:gd name="connsiteY24" fmla="*/ 2002360 h 3948462"/>
              <a:gd name="connsiteX25" fmla="*/ 3289926 w 3888568"/>
              <a:gd name="connsiteY25" fmla="*/ 1346695 h 3948462"/>
              <a:gd name="connsiteX26" fmla="*/ 3290031 w 3888568"/>
              <a:gd name="connsiteY26" fmla="*/ 1346798 h 3948462"/>
              <a:gd name="connsiteX27" fmla="*/ 1700745 w 3888568"/>
              <a:gd name="connsiteY27" fmla="*/ 575031 h 3948462"/>
              <a:gd name="connsiteX28" fmla="*/ 571995 w 3888568"/>
              <a:gd name="connsiteY28" fmla="*/ 2274165 h 3948462"/>
              <a:gd name="connsiteX29" fmla="*/ 2267548 w 3888568"/>
              <a:gd name="connsiteY29" fmla="*/ 3408286 h 3948462"/>
              <a:gd name="connsiteX30" fmla="*/ 3194376 w 3888568"/>
              <a:gd name="connsiteY30" fmla="*/ 3072653 h 3948462"/>
              <a:gd name="connsiteX31" fmla="*/ 3268026 w 3888568"/>
              <a:gd name="connsiteY31" fmla="*/ 3509545 h 3948462"/>
              <a:gd name="connsiteX32" fmla="*/ 2347298 w 3888568"/>
              <a:gd name="connsiteY32" fmla="*/ 3904041 h 3948462"/>
              <a:gd name="connsiteX33" fmla="*/ 42617 w 3888568"/>
              <a:gd name="connsiteY33" fmla="*/ 2380068 h 3948462"/>
              <a:gd name="connsiteX34" fmla="*/ 1594841 w 3888568"/>
              <a:gd name="connsiteY34" fmla="*/ 45653 h 3948462"/>
              <a:gd name="connsiteX0" fmla="*/ 1853384 w 3892469"/>
              <a:gd name="connsiteY0" fmla="*/ 1371624 h 3948462"/>
              <a:gd name="connsiteX1" fmla="*/ 1768767 w 3892469"/>
              <a:gd name="connsiteY1" fmla="*/ 1390324 h 3948462"/>
              <a:gd name="connsiteX2" fmla="*/ 1517577 w 3892469"/>
              <a:gd name="connsiteY2" fmla="*/ 2042010 h 3948462"/>
              <a:gd name="connsiteX3" fmla="*/ 1928990 w 3892469"/>
              <a:gd name="connsiteY3" fmla="*/ 2639747 h 3948462"/>
              <a:gd name="connsiteX4" fmla="*/ 2318674 w 3892469"/>
              <a:gd name="connsiteY4" fmla="*/ 2006358 h 3948462"/>
              <a:gd name="connsiteX5" fmla="*/ 2293344 w 3892469"/>
              <a:gd name="connsiteY5" fmla="*/ 1834228 h 3948462"/>
              <a:gd name="connsiteX6" fmla="*/ 1853384 w 3892469"/>
              <a:gd name="connsiteY6" fmla="*/ 1371624 h 3948462"/>
              <a:gd name="connsiteX7" fmla="*/ 1594841 w 3892469"/>
              <a:gd name="connsiteY7" fmla="*/ 45653 h 3948462"/>
              <a:gd name="connsiteX8" fmla="*/ 3869632 w 3892469"/>
              <a:gd name="connsiteY8" fmla="*/ 1517323 h 3948462"/>
              <a:gd name="connsiteX9" fmla="*/ 3706266 w 3892469"/>
              <a:gd name="connsiteY9" fmla="*/ 2457195 h 3948462"/>
              <a:gd name="connsiteX10" fmla="*/ 3164582 w 3892469"/>
              <a:gd name="connsiteY10" fmla="*/ 2831059 h 3948462"/>
              <a:gd name="connsiteX11" fmla="*/ 3176822 w 3892469"/>
              <a:gd name="connsiteY11" fmla="*/ 2844986 h 3948462"/>
              <a:gd name="connsiteX12" fmla="*/ 3146203 w 3892469"/>
              <a:gd name="connsiteY12" fmla="*/ 2843756 h 3948462"/>
              <a:gd name="connsiteX13" fmla="*/ 3151211 w 3892469"/>
              <a:gd name="connsiteY13" fmla="*/ 2836155 h 3948462"/>
              <a:gd name="connsiteX14" fmla="*/ 2397082 w 3892469"/>
              <a:gd name="connsiteY14" fmla="*/ 2564681 h 3948462"/>
              <a:gd name="connsiteX15" fmla="*/ 2396219 w 3892469"/>
              <a:gd name="connsiteY15" fmla="*/ 2558207 h 3948462"/>
              <a:gd name="connsiteX16" fmla="*/ 1746058 w 3892469"/>
              <a:gd name="connsiteY16" fmla="*/ 3093574 h 3948462"/>
              <a:gd name="connsiteX17" fmla="*/ 990519 w 3892469"/>
              <a:gd name="connsiteY17" fmla="*/ 2019783 h 3948462"/>
              <a:gd name="connsiteX18" fmla="*/ 1593790 w 3892469"/>
              <a:gd name="connsiteY18" fmla="*/ 967808 h 3948462"/>
              <a:gd name="connsiteX19" fmla="*/ 1746058 w 3892469"/>
              <a:gd name="connsiteY19" fmla="*/ 945992 h 3948462"/>
              <a:gd name="connsiteX20" fmla="*/ 2206475 w 3892469"/>
              <a:gd name="connsiteY20" fmla="*/ 1173924 h 3948462"/>
              <a:gd name="connsiteX21" fmla="*/ 2185910 w 3892469"/>
              <a:gd name="connsiteY21" fmla="*/ 877882 h 3948462"/>
              <a:gd name="connsiteX22" fmla="*/ 2656644 w 3892469"/>
              <a:gd name="connsiteY22" fmla="*/ 803138 h 3948462"/>
              <a:gd name="connsiteX23" fmla="*/ 2828567 w 3892469"/>
              <a:gd name="connsiteY23" fmla="*/ 2099525 h 3948462"/>
              <a:gd name="connsiteX24" fmla="*/ 3362812 w 3892469"/>
              <a:gd name="connsiteY24" fmla="*/ 2002360 h 3948462"/>
              <a:gd name="connsiteX25" fmla="*/ 3289926 w 3892469"/>
              <a:gd name="connsiteY25" fmla="*/ 1346695 h 3948462"/>
              <a:gd name="connsiteX26" fmla="*/ 3290031 w 3892469"/>
              <a:gd name="connsiteY26" fmla="*/ 1346798 h 3948462"/>
              <a:gd name="connsiteX27" fmla="*/ 1700745 w 3892469"/>
              <a:gd name="connsiteY27" fmla="*/ 575031 h 3948462"/>
              <a:gd name="connsiteX28" fmla="*/ 571995 w 3892469"/>
              <a:gd name="connsiteY28" fmla="*/ 2274165 h 3948462"/>
              <a:gd name="connsiteX29" fmla="*/ 2267548 w 3892469"/>
              <a:gd name="connsiteY29" fmla="*/ 3408286 h 3948462"/>
              <a:gd name="connsiteX30" fmla="*/ 3194376 w 3892469"/>
              <a:gd name="connsiteY30" fmla="*/ 3072653 h 3948462"/>
              <a:gd name="connsiteX31" fmla="*/ 3268026 w 3892469"/>
              <a:gd name="connsiteY31" fmla="*/ 3509545 h 3948462"/>
              <a:gd name="connsiteX32" fmla="*/ 2347298 w 3892469"/>
              <a:gd name="connsiteY32" fmla="*/ 3904041 h 3948462"/>
              <a:gd name="connsiteX33" fmla="*/ 42617 w 3892469"/>
              <a:gd name="connsiteY33" fmla="*/ 2380068 h 3948462"/>
              <a:gd name="connsiteX34" fmla="*/ 1594841 w 3892469"/>
              <a:gd name="connsiteY34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3146203 w 3890413"/>
              <a:gd name="connsiteY12" fmla="*/ 2843756 h 3948462"/>
              <a:gd name="connsiteX13" fmla="*/ 3151211 w 3890413"/>
              <a:gd name="connsiteY13" fmla="*/ 2836155 h 3948462"/>
              <a:gd name="connsiteX14" fmla="*/ 2397082 w 3890413"/>
              <a:gd name="connsiteY14" fmla="*/ 2564681 h 3948462"/>
              <a:gd name="connsiteX15" fmla="*/ 2396219 w 3890413"/>
              <a:gd name="connsiteY15" fmla="*/ 2558207 h 3948462"/>
              <a:gd name="connsiteX16" fmla="*/ 1746058 w 3890413"/>
              <a:gd name="connsiteY16" fmla="*/ 3093574 h 3948462"/>
              <a:gd name="connsiteX17" fmla="*/ 990519 w 3890413"/>
              <a:gd name="connsiteY17" fmla="*/ 2019783 h 3948462"/>
              <a:gd name="connsiteX18" fmla="*/ 1593790 w 3890413"/>
              <a:gd name="connsiteY18" fmla="*/ 967808 h 3948462"/>
              <a:gd name="connsiteX19" fmla="*/ 1746058 w 3890413"/>
              <a:gd name="connsiteY19" fmla="*/ 945992 h 3948462"/>
              <a:gd name="connsiteX20" fmla="*/ 2206475 w 3890413"/>
              <a:gd name="connsiteY20" fmla="*/ 1173924 h 3948462"/>
              <a:gd name="connsiteX21" fmla="*/ 2185910 w 3890413"/>
              <a:gd name="connsiteY21" fmla="*/ 877882 h 3948462"/>
              <a:gd name="connsiteX22" fmla="*/ 2656644 w 3890413"/>
              <a:gd name="connsiteY22" fmla="*/ 803138 h 3948462"/>
              <a:gd name="connsiteX23" fmla="*/ 2828567 w 3890413"/>
              <a:gd name="connsiteY23" fmla="*/ 2099525 h 3948462"/>
              <a:gd name="connsiteX24" fmla="*/ 3362812 w 3890413"/>
              <a:gd name="connsiteY24" fmla="*/ 2002360 h 3948462"/>
              <a:gd name="connsiteX25" fmla="*/ 3289926 w 3890413"/>
              <a:gd name="connsiteY25" fmla="*/ 1346695 h 3948462"/>
              <a:gd name="connsiteX26" fmla="*/ 3290031 w 3890413"/>
              <a:gd name="connsiteY26" fmla="*/ 1346798 h 3948462"/>
              <a:gd name="connsiteX27" fmla="*/ 1700745 w 3890413"/>
              <a:gd name="connsiteY27" fmla="*/ 575031 h 3948462"/>
              <a:gd name="connsiteX28" fmla="*/ 571995 w 3890413"/>
              <a:gd name="connsiteY28" fmla="*/ 2274165 h 3948462"/>
              <a:gd name="connsiteX29" fmla="*/ 2267548 w 3890413"/>
              <a:gd name="connsiteY29" fmla="*/ 3408286 h 3948462"/>
              <a:gd name="connsiteX30" fmla="*/ 3194376 w 3890413"/>
              <a:gd name="connsiteY30" fmla="*/ 3072653 h 3948462"/>
              <a:gd name="connsiteX31" fmla="*/ 3268026 w 3890413"/>
              <a:gd name="connsiteY31" fmla="*/ 3509545 h 3948462"/>
              <a:gd name="connsiteX32" fmla="*/ 2347298 w 3890413"/>
              <a:gd name="connsiteY32" fmla="*/ 3904041 h 3948462"/>
              <a:gd name="connsiteX33" fmla="*/ 42617 w 3890413"/>
              <a:gd name="connsiteY33" fmla="*/ 2380068 h 3948462"/>
              <a:gd name="connsiteX34" fmla="*/ 1594841 w 3890413"/>
              <a:gd name="connsiteY34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3146203 w 3890413"/>
              <a:gd name="connsiteY12" fmla="*/ 2843756 h 3948462"/>
              <a:gd name="connsiteX13" fmla="*/ 3151211 w 3890413"/>
              <a:gd name="connsiteY13" fmla="*/ 2836155 h 3948462"/>
              <a:gd name="connsiteX14" fmla="*/ 2397082 w 3890413"/>
              <a:gd name="connsiteY14" fmla="*/ 2564681 h 3948462"/>
              <a:gd name="connsiteX15" fmla="*/ 2396219 w 3890413"/>
              <a:gd name="connsiteY15" fmla="*/ 2558207 h 3948462"/>
              <a:gd name="connsiteX16" fmla="*/ 1746058 w 3890413"/>
              <a:gd name="connsiteY16" fmla="*/ 3093574 h 3948462"/>
              <a:gd name="connsiteX17" fmla="*/ 990519 w 3890413"/>
              <a:gd name="connsiteY17" fmla="*/ 2019783 h 3948462"/>
              <a:gd name="connsiteX18" fmla="*/ 1593790 w 3890413"/>
              <a:gd name="connsiteY18" fmla="*/ 967808 h 3948462"/>
              <a:gd name="connsiteX19" fmla="*/ 1746058 w 3890413"/>
              <a:gd name="connsiteY19" fmla="*/ 945992 h 3948462"/>
              <a:gd name="connsiteX20" fmla="*/ 2206475 w 3890413"/>
              <a:gd name="connsiteY20" fmla="*/ 1173924 h 3948462"/>
              <a:gd name="connsiteX21" fmla="*/ 2185910 w 3890413"/>
              <a:gd name="connsiteY21" fmla="*/ 877882 h 3948462"/>
              <a:gd name="connsiteX22" fmla="*/ 2656644 w 3890413"/>
              <a:gd name="connsiteY22" fmla="*/ 803138 h 3948462"/>
              <a:gd name="connsiteX23" fmla="*/ 2828567 w 3890413"/>
              <a:gd name="connsiteY23" fmla="*/ 2099525 h 3948462"/>
              <a:gd name="connsiteX24" fmla="*/ 3362812 w 3890413"/>
              <a:gd name="connsiteY24" fmla="*/ 2002360 h 3948462"/>
              <a:gd name="connsiteX25" fmla="*/ 3289926 w 3890413"/>
              <a:gd name="connsiteY25" fmla="*/ 1346695 h 3948462"/>
              <a:gd name="connsiteX26" fmla="*/ 3290031 w 3890413"/>
              <a:gd name="connsiteY26" fmla="*/ 1346798 h 3948462"/>
              <a:gd name="connsiteX27" fmla="*/ 1700745 w 3890413"/>
              <a:gd name="connsiteY27" fmla="*/ 575031 h 3948462"/>
              <a:gd name="connsiteX28" fmla="*/ 571995 w 3890413"/>
              <a:gd name="connsiteY28" fmla="*/ 2274165 h 3948462"/>
              <a:gd name="connsiteX29" fmla="*/ 2267548 w 3890413"/>
              <a:gd name="connsiteY29" fmla="*/ 3408286 h 3948462"/>
              <a:gd name="connsiteX30" fmla="*/ 3194376 w 3890413"/>
              <a:gd name="connsiteY30" fmla="*/ 3072653 h 3948462"/>
              <a:gd name="connsiteX31" fmla="*/ 3268026 w 3890413"/>
              <a:gd name="connsiteY31" fmla="*/ 3509545 h 3948462"/>
              <a:gd name="connsiteX32" fmla="*/ 2347298 w 3890413"/>
              <a:gd name="connsiteY32" fmla="*/ 3904041 h 3948462"/>
              <a:gd name="connsiteX33" fmla="*/ 42617 w 3890413"/>
              <a:gd name="connsiteY33" fmla="*/ 2380068 h 3948462"/>
              <a:gd name="connsiteX34" fmla="*/ 1594841 w 3890413"/>
              <a:gd name="connsiteY34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3146203 w 3890413"/>
              <a:gd name="connsiteY12" fmla="*/ 2843756 h 3948462"/>
              <a:gd name="connsiteX13" fmla="*/ 2397082 w 3890413"/>
              <a:gd name="connsiteY13" fmla="*/ 2564681 h 3948462"/>
              <a:gd name="connsiteX14" fmla="*/ 2396219 w 3890413"/>
              <a:gd name="connsiteY14" fmla="*/ 2558207 h 3948462"/>
              <a:gd name="connsiteX15" fmla="*/ 1746058 w 3890413"/>
              <a:gd name="connsiteY15" fmla="*/ 3093574 h 3948462"/>
              <a:gd name="connsiteX16" fmla="*/ 990519 w 3890413"/>
              <a:gd name="connsiteY16" fmla="*/ 2019783 h 3948462"/>
              <a:gd name="connsiteX17" fmla="*/ 1593790 w 3890413"/>
              <a:gd name="connsiteY17" fmla="*/ 967808 h 3948462"/>
              <a:gd name="connsiteX18" fmla="*/ 1746058 w 3890413"/>
              <a:gd name="connsiteY18" fmla="*/ 945992 h 3948462"/>
              <a:gd name="connsiteX19" fmla="*/ 2206475 w 3890413"/>
              <a:gd name="connsiteY19" fmla="*/ 1173924 h 3948462"/>
              <a:gd name="connsiteX20" fmla="*/ 2185910 w 3890413"/>
              <a:gd name="connsiteY20" fmla="*/ 877882 h 3948462"/>
              <a:gd name="connsiteX21" fmla="*/ 2656644 w 3890413"/>
              <a:gd name="connsiteY21" fmla="*/ 803138 h 3948462"/>
              <a:gd name="connsiteX22" fmla="*/ 2828567 w 3890413"/>
              <a:gd name="connsiteY22" fmla="*/ 2099525 h 3948462"/>
              <a:gd name="connsiteX23" fmla="*/ 3362812 w 3890413"/>
              <a:gd name="connsiteY23" fmla="*/ 2002360 h 3948462"/>
              <a:gd name="connsiteX24" fmla="*/ 3289926 w 3890413"/>
              <a:gd name="connsiteY24" fmla="*/ 1346695 h 3948462"/>
              <a:gd name="connsiteX25" fmla="*/ 3290031 w 3890413"/>
              <a:gd name="connsiteY25" fmla="*/ 1346798 h 3948462"/>
              <a:gd name="connsiteX26" fmla="*/ 1700745 w 3890413"/>
              <a:gd name="connsiteY26" fmla="*/ 575031 h 3948462"/>
              <a:gd name="connsiteX27" fmla="*/ 571995 w 3890413"/>
              <a:gd name="connsiteY27" fmla="*/ 2274165 h 3948462"/>
              <a:gd name="connsiteX28" fmla="*/ 2267548 w 3890413"/>
              <a:gd name="connsiteY28" fmla="*/ 3408286 h 3948462"/>
              <a:gd name="connsiteX29" fmla="*/ 3194376 w 3890413"/>
              <a:gd name="connsiteY29" fmla="*/ 3072653 h 3948462"/>
              <a:gd name="connsiteX30" fmla="*/ 3268026 w 3890413"/>
              <a:gd name="connsiteY30" fmla="*/ 3509545 h 3948462"/>
              <a:gd name="connsiteX31" fmla="*/ 2347298 w 3890413"/>
              <a:gd name="connsiteY31" fmla="*/ 3904041 h 3948462"/>
              <a:gd name="connsiteX32" fmla="*/ 42617 w 3890413"/>
              <a:gd name="connsiteY32" fmla="*/ 2380068 h 3948462"/>
              <a:gd name="connsiteX33" fmla="*/ 1594841 w 3890413"/>
              <a:gd name="connsiteY33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2397082 w 3890413"/>
              <a:gd name="connsiteY12" fmla="*/ 2564681 h 3948462"/>
              <a:gd name="connsiteX13" fmla="*/ 2396219 w 3890413"/>
              <a:gd name="connsiteY13" fmla="*/ 2558207 h 3948462"/>
              <a:gd name="connsiteX14" fmla="*/ 1746058 w 3890413"/>
              <a:gd name="connsiteY14" fmla="*/ 3093574 h 3948462"/>
              <a:gd name="connsiteX15" fmla="*/ 990519 w 3890413"/>
              <a:gd name="connsiteY15" fmla="*/ 2019783 h 3948462"/>
              <a:gd name="connsiteX16" fmla="*/ 1593790 w 3890413"/>
              <a:gd name="connsiteY16" fmla="*/ 967808 h 3948462"/>
              <a:gd name="connsiteX17" fmla="*/ 1746058 w 3890413"/>
              <a:gd name="connsiteY17" fmla="*/ 945992 h 3948462"/>
              <a:gd name="connsiteX18" fmla="*/ 2206475 w 3890413"/>
              <a:gd name="connsiteY18" fmla="*/ 1173924 h 3948462"/>
              <a:gd name="connsiteX19" fmla="*/ 2185910 w 3890413"/>
              <a:gd name="connsiteY19" fmla="*/ 877882 h 3948462"/>
              <a:gd name="connsiteX20" fmla="*/ 2656644 w 3890413"/>
              <a:gd name="connsiteY20" fmla="*/ 803138 h 3948462"/>
              <a:gd name="connsiteX21" fmla="*/ 2828567 w 3890413"/>
              <a:gd name="connsiteY21" fmla="*/ 2099525 h 3948462"/>
              <a:gd name="connsiteX22" fmla="*/ 3362812 w 3890413"/>
              <a:gd name="connsiteY22" fmla="*/ 2002360 h 3948462"/>
              <a:gd name="connsiteX23" fmla="*/ 3289926 w 3890413"/>
              <a:gd name="connsiteY23" fmla="*/ 1346695 h 3948462"/>
              <a:gd name="connsiteX24" fmla="*/ 3290031 w 3890413"/>
              <a:gd name="connsiteY24" fmla="*/ 1346798 h 3948462"/>
              <a:gd name="connsiteX25" fmla="*/ 1700745 w 3890413"/>
              <a:gd name="connsiteY25" fmla="*/ 575031 h 3948462"/>
              <a:gd name="connsiteX26" fmla="*/ 571995 w 3890413"/>
              <a:gd name="connsiteY26" fmla="*/ 2274165 h 3948462"/>
              <a:gd name="connsiteX27" fmla="*/ 2267548 w 3890413"/>
              <a:gd name="connsiteY27" fmla="*/ 3408286 h 3948462"/>
              <a:gd name="connsiteX28" fmla="*/ 3194376 w 3890413"/>
              <a:gd name="connsiteY28" fmla="*/ 3072653 h 3948462"/>
              <a:gd name="connsiteX29" fmla="*/ 3268026 w 3890413"/>
              <a:gd name="connsiteY29" fmla="*/ 3509545 h 3948462"/>
              <a:gd name="connsiteX30" fmla="*/ 2347298 w 3890413"/>
              <a:gd name="connsiteY30" fmla="*/ 3904041 h 3948462"/>
              <a:gd name="connsiteX31" fmla="*/ 42617 w 3890413"/>
              <a:gd name="connsiteY31" fmla="*/ 2380068 h 3948462"/>
              <a:gd name="connsiteX32" fmla="*/ 1594841 w 3890413"/>
              <a:gd name="connsiteY32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2397082 w 3890413"/>
              <a:gd name="connsiteY11" fmla="*/ 2564681 h 3948462"/>
              <a:gd name="connsiteX12" fmla="*/ 2396219 w 3890413"/>
              <a:gd name="connsiteY12" fmla="*/ 2558207 h 3948462"/>
              <a:gd name="connsiteX13" fmla="*/ 1746058 w 3890413"/>
              <a:gd name="connsiteY13" fmla="*/ 3093574 h 3948462"/>
              <a:gd name="connsiteX14" fmla="*/ 990519 w 3890413"/>
              <a:gd name="connsiteY14" fmla="*/ 2019783 h 3948462"/>
              <a:gd name="connsiteX15" fmla="*/ 1593790 w 3890413"/>
              <a:gd name="connsiteY15" fmla="*/ 967808 h 3948462"/>
              <a:gd name="connsiteX16" fmla="*/ 1746058 w 3890413"/>
              <a:gd name="connsiteY16" fmla="*/ 945992 h 3948462"/>
              <a:gd name="connsiteX17" fmla="*/ 2206475 w 3890413"/>
              <a:gd name="connsiteY17" fmla="*/ 1173924 h 3948462"/>
              <a:gd name="connsiteX18" fmla="*/ 2185910 w 3890413"/>
              <a:gd name="connsiteY18" fmla="*/ 877882 h 3948462"/>
              <a:gd name="connsiteX19" fmla="*/ 2656644 w 3890413"/>
              <a:gd name="connsiteY19" fmla="*/ 803138 h 3948462"/>
              <a:gd name="connsiteX20" fmla="*/ 2828567 w 3890413"/>
              <a:gd name="connsiteY20" fmla="*/ 2099525 h 3948462"/>
              <a:gd name="connsiteX21" fmla="*/ 3362812 w 3890413"/>
              <a:gd name="connsiteY21" fmla="*/ 2002360 h 3948462"/>
              <a:gd name="connsiteX22" fmla="*/ 3289926 w 3890413"/>
              <a:gd name="connsiteY22" fmla="*/ 1346695 h 3948462"/>
              <a:gd name="connsiteX23" fmla="*/ 3290031 w 3890413"/>
              <a:gd name="connsiteY23" fmla="*/ 1346798 h 3948462"/>
              <a:gd name="connsiteX24" fmla="*/ 1700745 w 3890413"/>
              <a:gd name="connsiteY24" fmla="*/ 575031 h 3948462"/>
              <a:gd name="connsiteX25" fmla="*/ 571995 w 3890413"/>
              <a:gd name="connsiteY25" fmla="*/ 2274165 h 3948462"/>
              <a:gd name="connsiteX26" fmla="*/ 2267548 w 3890413"/>
              <a:gd name="connsiteY26" fmla="*/ 3408286 h 3948462"/>
              <a:gd name="connsiteX27" fmla="*/ 3194376 w 3890413"/>
              <a:gd name="connsiteY27" fmla="*/ 3072653 h 3948462"/>
              <a:gd name="connsiteX28" fmla="*/ 3268026 w 3890413"/>
              <a:gd name="connsiteY28" fmla="*/ 3509545 h 3948462"/>
              <a:gd name="connsiteX29" fmla="*/ 2347298 w 3890413"/>
              <a:gd name="connsiteY29" fmla="*/ 3904041 h 3948462"/>
              <a:gd name="connsiteX30" fmla="*/ 42617 w 3890413"/>
              <a:gd name="connsiteY30" fmla="*/ 2380068 h 3948462"/>
              <a:gd name="connsiteX31" fmla="*/ 1594841 w 3890413"/>
              <a:gd name="connsiteY31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2396219 w 3890413"/>
              <a:gd name="connsiteY11" fmla="*/ 2558207 h 3948462"/>
              <a:gd name="connsiteX12" fmla="*/ 1746058 w 3890413"/>
              <a:gd name="connsiteY12" fmla="*/ 3093574 h 3948462"/>
              <a:gd name="connsiteX13" fmla="*/ 990519 w 3890413"/>
              <a:gd name="connsiteY13" fmla="*/ 2019783 h 3948462"/>
              <a:gd name="connsiteX14" fmla="*/ 1593790 w 3890413"/>
              <a:gd name="connsiteY14" fmla="*/ 967808 h 3948462"/>
              <a:gd name="connsiteX15" fmla="*/ 1746058 w 3890413"/>
              <a:gd name="connsiteY15" fmla="*/ 945992 h 3948462"/>
              <a:gd name="connsiteX16" fmla="*/ 2206475 w 3890413"/>
              <a:gd name="connsiteY16" fmla="*/ 1173924 h 3948462"/>
              <a:gd name="connsiteX17" fmla="*/ 2185910 w 3890413"/>
              <a:gd name="connsiteY17" fmla="*/ 877882 h 3948462"/>
              <a:gd name="connsiteX18" fmla="*/ 2656644 w 3890413"/>
              <a:gd name="connsiteY18" fmla="*/ 803138 h 3948462"/>
              <a:gd name="connsiteX19" fmla="*/ 2828567 w 3890413"/>
              <a:gd name="connsiteY19" fmla="*/ 2099525 h 3948462"/>
              <a:gd name="connsiteX20" fmla="*/ 3362812 w 3890413"/>
              <a:gd name="connsiteY20" fmla="*/ 2002360 h 3948462"/>
              <a:gd name="connsiteX21" fmla="*/ 3289926 w 3890413"/>
              <a:gd name="connsiteY21" fmla="*/ 1346695 h 3948462"/>
              <a:gd name="connsiteX22" fmla="*/ 3290031 w 3890413"/>
              <a:gd name="connsiteY22" fmla="*/ 1346798 h 3948462"/>
              <a:gd name="connsiteX23" fmla="*/ 1700745 w 3890413"/>
              <a:gd name="connsiteY23" fmla="*/ 575031 h 3948462"/>
              <a:gd name="connsiteX24" fmla="*/ 571995 w 3890413"/>
              <a:gd name="connsiteY24" fmla="*/ 2274165 h 3948462"/>
              <a:gd name="connsiteX25" fmla="*/ 2267548 w 3890413"/>
              <a:gd name="connsiteY25" fmla="*/ 3408286 h 3948462"/>
              <a:gd name="connsiteX26" fmla="*/ 3194376 w 3890413"/>
              <a:gd name="connsiteY26" fmla="*/ 3072653 h 3948462"/>
              <a:gd name="connsiteX27" fmla="*/ 3268026 w 3890413"/>
              <a:gd name="connsiteY27" fmla="*/ 3509545 h 3948462"/>
              <a:gd name="connsiteX28" fmla="*/ 2347298 w 3890413"/>
              <a:gd name="connsiteY28" fmla="*/ 3904041 h 3948462"/>
              <a:gd name="connsiteX29" fmla="*/ 42617 w 3890413"/>
              <a:gd name="connsiteY29" fmla="*/ 2380068 h 3948462"/>
              <a:gd name="connsiteX30" fmla="*/ 1594841 w 3890413"/>
              <a:gd name="connsiteY30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2396219 w 3890413"/>
              <a:gd name="connsiteY11" fmla="*/ 2558207 h 3948462"/>
              <a:gd name="connsiteX12" fmla="*/ 1746058 w 3890413"/>
              <a:gd name="connsiteY12" fmla="*/ 3093574 h 3948462"/>
              <a:gd name="connsiteX13" fmla="*/ 990519 w 3890413"/>
              <a:gd name="connsiteY13" fmla="*/ 2019783 h 3948462"/>
              <a:gd name="connsiteX14" fmla="*/ 1593790 w 3890413"/>
              <a:gd name="connsiteY14" fmla="*/ 967808 h 3948462"/>
              <a:gd name="connsiteX15" fmla="*/ 1746058 w 3890413"/>
              <a:gd name="connsiteY15" fmla="*/ 945992 h 3948462"/>
              <a:gd name="connsiteX16" fmla="*/ 2206475 w 3890413"/>
              <a:gd name="connsiteY16" fmla="*/ 1173924 h 3948462"/>
              <a:gd name="connsiteX17" fmla="*/ 2185910 w 3890413"/>
              <a:gd name="connsiteY17" fmla="*/ 877882 h 3948462"/>
              <a:gd name="connsiteX18" fmla="*/ 2656644 w 3890413"/>
              <a:gd name="connsiteY18" fmla="*/ 803138 h 3948462"/>
              <a:gd name="connsiteX19" fmla="*/ 2828567 w 3890413"/>
              <a:gd name="connsiteY19" fmla="*/ 2099525 h 3948462"/>
              <a:gd name="connsiteX20" fmla="*/ 3362812 w 3890413"/>
              <a:gd name="connsiteY20" fmla="*/ 2002360 h 3948462"/>
              <a:gd name="connsiteX21" fmla="*/ 3289926 w 3890413"/>
              <a:gd name="connsiteY21" fmla="*/ 1346695 h 3948462"/>
              <a:gd name="connsiteX22" fmla="*/ 3290031 w 3890413"/>
              <a:gd name="connsiteY22" fmla="*/ 1346798 h 3948462"/>
              <a:gd name="connsiteX23" fmla="*/ 1700745 w 3890413"/>
              <a:gd name="connsiteY23" fmla="*/ 575031 h 3948462"/>
              <a:gd name="connsiteX24" fmla="*/ 571995 w 3890413"/>
              <a:gd name="connsiteY24" fmla="*/ 2274165 h 3948462"/>
              <a:gd name="connsiteX25" fmla="*/ 2267548 w 3890413"/>
              <a:gd name="connsiteY25" fmla="*/ 3408286 h 3948462"/>
              <a:gd name="connsiteX26" fmla="*/ 3194376 w 3890413"/>
              <a:gd name="connsiteY26" fmla="*/ 3072653 h 3948462"/>
              <a:gd name="connsiteX27" fmla="*/ 3268026 w 3890413"/>
              <a:gd name="connsiteY27" fmla="*/ 3509545 h 3948462"/>
              <a:gd name="connsiteX28" fmla="*/ 2347298 w 3890413"/>
              <a:gd name="connsiteY28" fmla="*/ 3904041 h 3948462"/>
              <a:gd name="connsiteX29" fmla="*/ 42617 w 3890413"/>
              <a:gd name="connsiteY29" fmla="*/ 2380068 h 3948462"/>
              <a:gd name="connsiteX30" fmla="*/ 1594841 w 3890413"/>
              <a:gd name="connsiteY30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25973 w 3890413"/>
              <a:gd name="connsiteY10" fmla="*/ 2529182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25973 w 3890413"/>
              <a:gd name="connsiteY10" fmla="*/ 2529182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25973 w 3890413"/>
              <a:gd name="connsiteY10" fmla="*/ 2529182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61464 w 3890413"/>
              <a:gd name="connsiteY10" fmla="*/ 251236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61464 w 3890413"/>
              <a:gd name="connsiteY10" fmla="*/ 251236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890413" h="3948462">
                <a:moveTo>
                  <a:pt x="1853384" y="1371624"/>
                </a:moveTo>
                <a:lnTo>
                  <a:pt x="1768767" y="1390324"/>
                </a:lnTo>
                <a:cubicBezTo>
                  <a:pt x="1579409" y="1463487"/>
                  <a:pt x="1490873" y="1833773"/>
                  <a:pt x="1517577" y="2042010"/>
                </a:cubicBezTo>
                <a:cubicBezTo>
                  <a:pt x="1544281" y="2250247"/>
                  <a:pt x="1644086" y="2624290"/>
                  <a:pt x="1928990" y="2639747"/>
                </a:cubicBezTo>
                <a:cubicBezTo>
                  <a:pt x="2177093" y="2653207"/>
                  <a:pt x="2337423" y="2363017"/>
                  <a:pt x="2318674" y="2006358"/>
                </a:cubicBezTo>
                <a:cubicBezTo>
                  <a:pt x="2310210" y="1948950"/>
                  <a:pt x="2301678" y="1891436"/>
                  <a:pt x="2293344" y="1834228"/>
                </a:cubicBezTo>
                <a:cubicBezTo>
                  <a:pt x="2229725" y="1555945"/>
                  <a:pt x="2050691" y="1359067"/>
                  <a:pt x="1853384" y="1371624"/>
                </a:cubicBezTo>
                <a:close/>
                <a:moveTo>
                  <a:pt x="1594841" y="45653"/>
                </a:moveTo>
                <a:cubicBezTo>
                  <a:pt x="2527821" y="-128041"/>
                  <a:pt x="3626282" y="158796"/>
                  <a:pt x="3869632" y="1517323"/>
                </a:cubicBezTo>
                <a:cubicBezTo>
                  <a:pt x="3939308" y="2058696"/>
                  <a:pt x="3820785" y="2251376"/>
                  <a:pt x="3706266" y="2457195"/>
                </a:cubicBezTo>
                <a:cubicBezTo>
                  <a:pt x="3132098" y="3124925"/>
                  <a:pt x="2589274" y="2611359"/>
                  <a:pt x="2548384" y="2446988"/>
                </a:cubicBezTo>
                <a:cubicBezTo>
                  <a:pt x="2411721" y="3024903"/>
                  <a:pt x="2005702" y="3164775"/>
                  <a:pt x="1746058" y="3093574"/>
                </a:cubicBezTo>
                <a:cubicBezTo>
                  <a:pt x="1486414" y="3022373"/>
                  <a:pt x="990519" y="2612821"/>
                  <a:pt x="990519" y="2019783"/>
                </a:cubicBezTo>
                <a:cubicBezTo>
                  <a:pt x="990519" y="1500875"/>
                  <a:pt x="1249504" y="1067935"/>
                  <a:pt x="1593790" y="967808"/>
                </a:cubicBezTo>
                <a:cubicBezTo>
                  <a:pt x="1642974" y="953504"/>
                  <a:pt x="1694009" y="949376"/>
                  <a:pt x="1746058" y="945992"/>
                </a:cubicBezTo>
                <a:cubicBezTo>
                  <a:pt x="2004670" y="929176"/>
                  <a:pt x="2081338" y="1030119"/>
                  <a:pt x="2206475" y="1173924"/>
                </a:cubicBezTo>
                <a:cubicBezTo>
                  <a:pt x="2194343" y="1061758"/>
                  <a:pt x="2187003" y="961165"/>
                  <a:pt x="2185910" y="877882"/>
                </a:cubicBezTo>
                <a:lnTo>
                  <a:pt x="2656644" y="803138"/>
                </a:lnTo>
                <a:lnTo>
                  <a:pt x="2828567" y="2099525"/>
                </a:lnTo>
                <a:cubicBezTo>
                  <a:pt x="2888366" y="2544108"/>
                  <a:pt x="3261961" y="2420799"/>
                  <a:pt x="3362812" y="2002360"/>
                </a:cubicBezTo>
                <a:cubicBezTo>
                  <a:pt x="3355320" y="1625023"/>
                  <a:pt x="3366534" y="1729632"/>
                  <a:pt x="3289926" y="1346695"/>
                </a:cubicBezTo>
                <a:lnTo>
                  <a:pt x="3290031" y="1346798"/>
                </a:lnTo>
                <a:cubicBezTo>
                  <a:pt x="3068547" y="637774"/>
                  <a:pt x="2419129" y="439933"/>
                  <a:pt x="1700745" y="575031"/>
                </a:cubicBezTo>
                <a:cubicBezTo>
                  <a:pt x="890947" y="727320"/>
                  <a:pt x="415476" y="1491783"/>
                  <a:pt x="571995" y="2274165"/>
                </a:cubicBezTo>
                <a:cubicBezTo>
                  <a:pt x="728513" y="3056546"/>
                  <a:pt x="1580131" y="3572543"/>
                  <a:pt x="2267548" y="3408286"/>
                </a:cubicBezTo>
                <a:cubicBezTo>
                  <a:pt x="2796517" y="3281890"/>
                  <a:pt x="2641988" y="3320887"/>
                  <a:pt x="3194376" y="3072653"/>
                </a:cubicBezTo>
                <a:cubicBezTo>
                  <a:pt x="3249441" y="3306078"/>
                  <a:pt x="3239115" y="3309742"/>
                  <a:pt x="3268026" y="3509545"/>
                </a:cubicBezTo>
                <a:cubicBezTo>
                  <a:pt x="3021841" y="3717756"/>
                  <a:pt x="2685602" y="3836362"/>
                  <a:pt x="2347298" y="3904041"/>
                </a:cubicBezTo>
                <a:cubicBezTo>
                  <a:pt x="1157336" y="4112956"/>
                  <a:pt x="289475" y="3581660"/>
                  <a:pt x="42617" y="2380068"/>
                </a:cubicBezTo>
                <a:cubicBezTo>
                  <a:pt x="-204242" y="1178477"/>
                  <a:pt x="661862" y="219348"/>
                  <a:pt x="1594841" y="456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4" name="Freeform 20">
            <a:extLst>
              <a:ext uri="{FF2B5EF4-FFF2-40B4-BE49-F238E27FC236}">
                <a16:creationId xmlns:a16="http://schemas.microsoft.com/office/drawing/2014/main" id="{775FE64C-F807-4583-B285-B6AD012D8E51}"/>
              </a:ext>
            </a:extLst>
          </p:cNvPr>
          <p:cNvSpPr/>
          <p:nvPr/>
        </p:nvSpPr>
        <p:spPr>
          <a:xfrm flipH="1">
            <a:off x="9134462" y="6313334"/>
            <a:ext cx="333882" cy="321039"/>
          </a:xfrm>
          <a:custGeom>
            <a:avLst/>
            <a:gdLst/>
            <a:ahLst/>
            <a:cxnLst/>
            <a:rect l="l" t="t" r="r" b="b"/>
            <a:pathLst>
              <a:path w="3948393" h="3817544">
                <a:moveTo>
                  <a:pt x="1888045" y="2370407"/>
                </a:moveTo>
                <a:lnTo>
                  <a:pt x="1180379" y="2998560"/>
                </a:lnTo>
                <a:lnTo>
                  <a:pt x="695350" y="2712314"/>
                </a:lnTo>
                <a:lnTo>
                  <a:pt x="703301" y="3014463"/>
                </a:lnTo>
                <a:lnTo>
                  <a:pt x="1888044" y="3817544"/>
                </a:lnTo>
                <a:cubicBezTo>
                  <a:pt x="1885393" y="3356368"/>
                  <a:pt x="1874793" y="2911096"/>
                  <a:pt x="1888045" y="2370407"/>
                </a:cubicBezTo>
                <a:close/>
                <a:moveTo>
                  <a:pt x="2059390" y="2370407"/>
                </a:moveTo>
                <a:cubicBezTo>
                  <a:pt x="2072642" y="2911096"/>
                  <a:pt x="2062042" y="3356368"/>
                  <a:pt x="2059391" y="3817544"/>
                </a:cubicBezTo>
                <a:lnTo>
                  <a:pt x="3244134" y="3014463"/>
                </a:lnTo>
                <a:lnTo>
                  <a:pt x="3252085" y="2712314"/>
                </a:lnTo>
                <a:lnTo>
                  <a:pt x="2767056" y="2998560"/>
                </a:lnTo>
                <a:close/>
                <a:moveTo>
                  <a:pt x="733907" y="1451867"/>
                </a:moveTo>
                <a:lnTo>
                  <a:pt x="0" y="2113471"/>
                </a:lnTo>
                <a:lnTo>
                  <a:pt x="1170450" y="2848461"/>
                </a:lnTo>
                <a:lnTo>
                  <a:pt x="1919327" y="2170968"/>
                </a:lnTo>
                <a:close/>
                <a:moveTo>
                  <a:pt x="3206900" y="1451867"/>
                </a:moveTo>
                <a:lnTo>
                  <a:pt x="2021479" y="2170968"/>
                </a:lnTo>
                <a:lnTo>
                  <a:pt x="2770356" y="2848461"/>
                </a:lnTo>
                <a:lnTo>
                  <a:pt x="3940806" y="2113471"/>
                </a:lnTo>
                <a:close/>
                <a:moveTo>
                  <a:pt x="1195981" y="0"/>
                </a:moveTo>
                <a:lnTo>
                  <a:pt x="10560" y="719101"/>
                </a:lnTo>
                <a:lnTo>
                  <a:pt x="759438" y="1396594"/>
                </a:lnTo>
                <a:lnTo>
                  <a:pt x="1929887" y="661605"/>
                </a:lnTo>
                <a:close/>
                <a:moveTo>
                  <a:pt x="2762973" y="0"/>
                </a:moveTo>
                <a:lnTo>
                  <a:pt x="2029067" y="661605"/>
                </a:lnTo>
                <a:lnTo>
                  <a:pt x="3199516" y="1396594"/>
                </a:lnTo>
                <a:lnTo>
                  <a:pt x="3948393" y="7191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5" name="Donut 6">
            <a:extLst>
              <a:ext uri="{FF2B5EF4-FFF2-40B4-BE49-F238E27FC236}">
                <a16:creationId xmlns:a16="http://schemas.microsoft.com/office/drawing/2014/main" id="{C028CA77-1F10-405A-AD50-7A9CA778F10A}"/>
              </a:ext>
            </a:extLst>
          </p:cNvPr>
          <p:cNvSpPr>
            <a:spLocks noChangeAspect="1"/>
          </p:cNvSpPr>
          <p:nvPr/>
        </p:nvSpPr>
        <p:spPr>
          <a:xfrm>
            <a:off x="11689490" y="4357438"/>
            <a:ext cx="333882" cy="333882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7" name="Oval 10">
            <a:extLst>
              <a:ext uri="{FF2B5EF4-FFF2-40B4-BE49-F238E27FC236}">
                <a16:creationId xmlns:a16="http://schemas.microsoft.com/office/drawing/2014/main" id="{960ABB59-33C6-488F-8A15-722A61D0B764}"/>
              </a:ext>
            </a:extLst>
          </p:cNvPr>
          <p:cNvSpPr/>
          <p:nvPr/>
        </p:nvSpPr>
        <p:spPr>
          <a:xfrm>
            <a:off x="11183780" y="3504660"/>
            <a:ext cx="274046" cy="272660"/>
          </a:xfrm>
          <a:custGeom>
            <a:avLst/>
            <a:gdLst/>
            <a:ahLst/>
            <a:cxnLst/>
            <a:rect l="l" t="t" r="r" b="b"/>
            <a:pathLst>
              <a:path w="2956013" h="2941055"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8" name="Freeform 23">
            <a:extLst>
              <a:ext uri="{FF2B5EF4-FFF2-40B4-BE49-F238E27FC236}">
                <a16:creationId xmlns:a16="http://schemas.microsoft.com/office/drawing/2014/main" id="{036FD76F-9545-411F-939C-DF41ED863657}"/>
              </a:ext>
            </a:extLst>
          </p:cNvPr>
          <p:cNvSpPr>
            <a:spLocks noChangeAspect="1"/>
          </p:cNvSpPr>
          <p:nvPr/>
        </p:nvSpPr>
        <p:spPr>
          <a:xfrm flipH="1">
            <a:off x="10206249" y="1737011"/>
            <a:ext cx="381264" cy="242587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9" name="Freeform 24">
            <a:extLst>
              <a:ext uri="{FF2B5EF4-FFF2-40B4-BE49-F238E27FC236}">
                <a16:creationId xmlns:a16="http://schemas.microsoft.com/office/drawing/2014/main" id="{31CAAE36-7632-495C-8737-3618542AD762}"/>
              </a:ext>
            </a:extLst>
          </p:cNvPr>
          <p:cNvSpPr/>
          <p:nvPr/>
        </p:nvSpPr>
        <p:spPr>
          <a:xfrm flipH="1">
            <a:off x="7836450" y="117212"/>
            <a:ext cx="273937" cy="274090"/>
          </a:xfrm>
          <a:custGeom>
            <a:avLst/>
            <a:gdLst/>
            <a:ahLst/>
            <a:cxnLst/>
            <a:rect l="l" t="t" r="r" b="b"/>
            <a:pathLst>
              <a:path w="2488805" h="2473621">
                <a:moveTo>
                  <a:pt x="1244564" y="0"/>
                </a:moveTo>
                <a:cubicBezTo>
                  <a:pt x="1244510" y="2"/>
                  <a:pt x="1244456" y="4"/>
                  <a:pt x="1244403" y="22"/>
                </a:cubicBezTo>
                <a:cubicBezTo>
                  <a:pt x="1244349" y="4"/>
                  <a:pt x="1244295" y="2"/>
                  <a:pt x="1244241" y="0"/>
                </a:cubicBezTo>
                <a:lnTo>
                  <a:pt x="1244241" y="44"/>
                </a:lnTo>
                <a:cubicBezTo>
                  <a:pt x="830610" y="15046"/>
                  <a:pt x="631539" y="347752"/>
                  <a:pt x="626522" y="649408"/>
                </a:cubicBezTo>
                <a:cubicBezTo>
                  <a:pt x="618710" y="1030167"/>
                  <a:pt x="753639" y="1253931"/>
                  <a:pt x="824779" y="1348099"/>
                </a:cubicBezTo>
                <a:cubicBezTo>
                  <a:pt x="887989" y="1431697"/>
                  <a:pt x="984094" y="1590503"/>
                  <a:pt x="873647" y="1645186"/>
                </a:cubicBezTo>
                <a:cubicBezTo>
                  <a:pt x="574796" y="1787663"/>
                  <a:pt x="318232" y="1887856"/>
                  <a:pt x="183234" y="1990691"/>
                </a:cubicBezTo>
                <a:cubicBezTo>
                  <a:pt x="-38127" y="2175453"/>
                  <a:pt x="-3140" y="2386642"/>
                  <a:pt x="10705" y="2473621"/>
                </a:cubicBezTo>
                <a:lnTo>
                  <a:pt x="1244403" y="2472578"/>
                </a:lnTo>
                <a:lnTo>
                  <a:pt x="2478100" y="2473621"/>
                </a:lnTo>
                <a:cubicBezTo>
                  <a:pt x="2491945" y="2386642"/>
                  <a:pt x="2526932" y="2175453"/>
                  <a:pt x="2305571" y="1990691"/>
                </a:cubicBezTo>
                <a:cubicBezTo>
                  <a:pt x="2170573" y="1887856"/>
                  <a:pt x="1914009" y="1787663"/>
                  <a:pt x="1615158" y="1645186"/>
                </a:cubicBezTo>
                <a:cubicBezTo>
                  <a:pt x="1504711" y="1590503"/>
                  <a:pt x="1600816" y="1431697"/>
                  <a:pt x="1664026" y="1348099"/>
                </a:cubicBezTo>
                <a:cubicBezTo>
                  <a:pt x="1735166" y="1253931"/>
                  <a:pt x="1870095" y="1030167"/>
                  <a:pt x="1862283" y="649408"/>
                </a:cubicBezTo>
                <a:cubicBezTo>
                  <a:pt x="1857266" y="347752"/>
                  <a:pt x="1658195" y="15046"/>
                  <a:pt x="1244564" y="4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6" name="Isosceles Triangle 7">
            <a:extLst>
              <a:ext uri="{FF2B5EF4-FFF2-40B4-BE49-F238E27FC236}">
                <a16:creationId xmlns:a16="http://schemas.microsoft.com/office/drawing/2014/main" id="{DEE8C594-B9EB-474F-BBAB-4F5295523C90}"/>
              </a:ext>
            </a:extLst>
          </p:cNvPr>
          <p:cNvSpPr/>
          <p:nvPr/>
        </p:nvSpPr>
        <p:spPr>
          <a:xfrm>
            <a:off x="11576746" y="1051257"/>
            <a:ext cx="352030" cy="245291"/>
          </a:xfrm>
          <a:custGeom>
            <a:avLst/>
            <a:gdLst/>
            <a:ahLst/>
            <a:cxnLst/>
            <a:rect l="l" t="t" r="r" b="b"/>
            <a:pathLst>
              <a:path w="3974643" h="2769493">
                <a:moveTo>
                  <a:pt x="2571683" y="1503312"/>
                </a:moveTo>
                <a:lnTo>
                  <a:pt x="3971139" y="2769493"/>
                </a:lnTo>
                <a:lnTo>
                  <a:pt x="11139" y="2769493"/>
                </a:lnTo>
                <a:lnTo>
                  <a:pt x="1379949" y="1519144"/>
                </a:lnTo>
                <a:lnTo>
                  <a:pt x="1958490" y="2051854"/>
                </a:lnTo>
                <a:close/>
                <a:moveTo>
                  <a:pt x="3937314" y="281663"/>
                </a:moveTo>
                <a:lnTo>
                  <a:pt x="3937314" y="2593551"/>
                </a:lnTo>
                <a:lnTo>
                  <a:pt x="2677314" y="1415127"/>
                </a:lnTo>
                <a:lnTo>
                  <a:pt x="2832378" y="1270103"/>
                </a:lnTo>
                <a:close/>
                <a:moveTo>
                  <a:pt x="0" y="248514"/>
                </a:moveTo>
                <a:lnTo>
                  <a:pt x="1254302" y="1403451"/>
                </a:lnTo>
                <a:lnTo>
                  <a:pt x="0" y="2576545"/>
                </a:lnTo>
                <a:close/>
                <a:moveTo>
                  <a:pt x="7636" y="0"/>
                </a:moveTo>
                <a:lnTo>
                  <a:pt x="3974643" y="0"/>
                </a:lnTo>
                <a:lnTo>
                  <a:pt x="1962498" y="180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0" name="Parallelogram 15">
            <a:extLst>
              <a:ext uri="{FF2B5EF4-FFF2-40B4-BE49-F238E27FC236}">
                <a16:creationId xmlns:a16="http://schemas.microsoft.com/office/drawing/2014/main" id="{EE1D4305-6661-4AB4-8700-CDA7EEEB68D6}"/>
              </a:ext>
            </a:extLst>
          </p:cNvPr>
          <p:cNvSpPr/>
          <p:nvPr/>
        </p:nvSpPr>
        <p:spPr>
          <a:xfrm rot="16200000">
            <a:off x="8858021" y="1698620"/>
            <a:ext cx="482932" cy="52275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1" name="Rectangle 9">
            <a:extLst>
              <a:ext uri="{FF2B5EF4-FFF2-40B4-BE49-F238E27FC236}">
                <a16:creationId xmlns:a16="http://schemas.microsoft.com/office/drawing/2014/main" id="{76307EEE-1EF1-4F97-810F-5E8B80C3E5AD}"/>
              </a:ext>
            </a:extLst>
          </p:cNvPr>
          <p:cNvSpPr/>
          <p:nvPr/>
        </p:nvSpPr>
        <p:spPr>
          <a:xfrm>
            <a:off x="8889605" y="5064496"/>
            <a:ext cx="454494" cy="42544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2" name="Rectangle 30">
            <a:extLst>
              <a:ext uri="{FF2B5EF4-FFF2-40B4-BE49-F238E27FC236}">
                <a16:creationId xmlns:a16="http://schemas.microsoft.com/office/drawing/2014/main" id="{2A64BD71-3D55-4500-9CC6-DF9DD62ED90A}"/>
              </a:ext>
            </a:extLst>
          </p:cNvPr>
          <p:cNvSpPr/>
          <p:nvPr/>
        </p:nvSpPr>
        <p:spPr>
          <a:xfrm>
            <a:off x="6967312" y="5489942"/>
            <a:ext cx="322983" cy="32204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3" name="Round Same Side Corner Rectangle 6">
            <a:extLst>
              <a:ext uri="{FF2B5EF4-FFF2-40B4-BE49-F238E27FC236}">
                <a16:creationId xmlns:a16="http://schemas.microsoft.com/office/drawing/2014/main" id="{40F0A539-3F1C-48F2-BA0D-BFC6598C624E}"/>
              </a:ext>
            </a:extLst>
          </p:cNvPr>
          <p:cNvSpPr>
            <a:spLocks noChangeAspect="1"/>
          </p:cNvSpPr>
          <p:nvPr/>
        </p:nvSpPr>
        <p:spPr>
          <a:xfrm rot="2700000">
            <a:off x="5498943" y="3701329"/>
            <a:ext cx="128977" cy="517081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5" name="Pie 24">
            <a:extLst>
              <a:ext uri="{FF2B5EF4-FFF2-40B4-BE49-F238E27FC236}">
                <a16:creationId xmlns:a16="http://schemas.microsoft.com/office/drawing/2014/main" id="{575D3739-B502-437C-B363-444C87D8B616}"/>
              </a:ext>
            </a:extLst>
          </p:cNvPr>
          <p:cNvSpPr/>
          <p:nvPr/>
        </p:nvSpPr>
        <p:spPr>
          <a:xfrm>
            <a:off x="8047589" y="6159921"/>
            <a:ext cx="323833" cy="32204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6" name="Oval 21">
            <a:extLst>
              <a:ext uri="{FF2B5EF4-FFF2-40B4-BE49-F238E27FC236}">
                <a16:creationId xmlns:a16="http://schemas.microsoft.com/office/drawing/2014/main" id="{16555891-1069-4B16-BE53-6FE3F03BC653}"/>
              </a:ext>
            </a:extLst>
          </p:cNvPr>
          <p:cNvSpPr>
            <a:spLocks noChangeAspect="1"/>
          </p:cNvSpPr>
          <p:nvPr/>
        </p:nvSpPr>
        <p:spPr>
          <a:xfrm>
            <a:off x="6600058" y="1788642"/>
            <a:ext cx="383905" cy="38711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8" name="Rectangle 7">
            <a:extLst>
              <a:ext uri="{FF2B5EF4-FFF2-40B4-BE49-F238E27FC236}">
                <a16:creationId xmlns:a16="http://schemas.microsoft.com/office/drawing/2014/main" id="{83AE2B89-2697-4121-A4EB-9F20E2A4365B}"/>
              </a:ext>
            </a:extLst>
          </p:cNvPr>
          <p:cNvSpPr/>
          <p:nvPr/>
        </p:nvSpPr>
        <p:spPr>
          <a:xfrm rot="18900000">
            <a:off x="10573513" y="210653"/>
            <a:ext cx="154109" cy="3433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Rectangle 7">
            <a:extLst>
              <a:ext uri="{FF2B5EF4-FFF2-40B4-BE49-F238E27FC236}">
                <a16:creationId xmlns:a16="http://schemas.microsoft.com/office/drawing/2014/main" id="{E35B54E7-B514-4E19-8E24-6BE23E75827C}"/>
              </a:ext>
            </a:extLst>
          </p:cNvPr>
          <p:cNvSpPr/>
          <p:nvPr/>
        </p:nvSpPr>
        <p:spPr>
          <a:xfrm>
            <a:off x="10370605" y="4030201"/>
            <a:ext cx="487717" cy="38208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0" name="Block Arc 41">
            <a:extLst>
              <a:ext uri="{FF2B5EF4-FFF2-40B4-BE49-F238E27FC236}">
                <a16:creationId xmlns:a16="http://schemas.microsoft.com/office/drawing/2014/main" id="{AEEB97F4-D0C8-434B-B6B9-B3F2FDA9C58C}"/>
              </a:ext>
            </a:extLst>
          </p:cNvPr>
          <p:cNvSpPr/>
          <p:nvPr/>
        </p:nvSpPr>
        <p:spPr>
          <a:xfrm>
            <a:off x="7416530" y="2667275"/>
            <a:ext cx="374797" cy="52295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1" name="Oval 27">
            <a:extLst>
              <a:ext uri="{FF2B5EF4-FFF2-40B4-BE49-F238E27FC236}">
                <a16:creationId xmlns:a16="http://schemas.microsoft.com/office/drawing/2014/main" id="{17ED147F-6953-472B-AFF7-4BC336DC212D}"/>
              </a:ext>
            </a:extLst>
          </p:cNvPr>
          <p:cNvSpPr/>
          <p:nvPr/>
        </p:nvSpPr>
        <p:spPr>
          <a:xfrm>
            <a:off x="6337403" y="4263715"/>
            <a:ext cx="279812" cy="532138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B7709A79-A48B-45AE-A479-2D5562E28B01}"/>
              </a:ext>
            </a:extLst>
          </p:cNvPr>
          <p:cNvSpPr/>
          <p:nvPr/>
        </p:nvSpPr>
        <p:spPr>
          <a:xfrm>
            <a:off x="7470575" y="939281"/>
            <a:ext cx="365876" cy="335130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6B1DCE43-DD45-4016-8FE7-CF4DC242593A}"/>
              </a:ext>
            </a:extLst>
          </p:cNvPr>
          <p:cNvSpPr/>
          <p:nvPr/>
        </p:nvSpPr>
        <p:spPr>
          <a:xfrm>
            <a:off x="5669116" y="208863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80B02281-97A7-473A-855F-9FFDA27A1476}"/>
              </a:ext>
            </a:extLst>
          </p:cNvPr>
          <p:cNvSpPr/>
          <p:nvPr/>
        </p:nvSpPr>
        <p:spPr>
          <a:xfrm>
            <a:off x="5902571" y="5222901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723E16B7-3137-43E8-ABC7-90389F776D82}"/>
              </a:ext>
            </a:extLst>
          </p:cNvPr>
          <p:cNvSpPr/>
          <p:nvPr/>
        </p:nvSpPr>
        <p:spPr>
          <a:xfrm>
            <a:off x="6855084" y="6325272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569C13F9-9903-42E2-8780-8C3FF709D909}"/>
              </a:ext>
            </a:extLst>
          </p:cNvPr>
          <p:cNvSpPr/>
          <p:nvPr/>
        </p:nvSpPr>
        <p:spPr>
          <a:xfrm>
            <a:off x="10284065" y="5176621"/>
            <a:ext cx="225632" cy="390473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Chord 14">
            <a:extLst>
              <a:ext uri="{FF2B5EF4-FFF2-40B4-BE49-F238E27FC236}">
                <a16:creationId xmlns:a16="http://schemas.microsoft.com/office/drawing/2014/main" id="{5F91AEEB-89E1-4538-9139-74F2107FF517}"/>
              </a:ext>
            </a:extLst>
          </p:cNvPr>
          <p:cNvSpPr/>
          <p:nvPr/>
        </p:nvSpPr>
        <p:spPr>
          <a:xfrm>
            <a:off x="11457826" y="1915394"/>
            <a:ext cx="270550" cy="341412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8" name="Isosceles Triangle 13">
            <a:extLst>
              <a:ext uri="{FF2B5EF4-FFF2-40B4-BE49-F238E27FC236}">
                <a16:creationId xmlns:a16="http://schemas.microsoft.com/office/drawing/2014/main" id="{AA8A7C0B-DAD7-4735-95A4-1BBA21649316}"/>
              </a:ext>
            </a:extLst>
          </p:cNvPr>
          <p:cNvSpPr/>
          <p:nvPr/>
        </p:nvSpPr>
        <p:spPr>
          <a:xfrm rot="13032941">
            <a:off x="11120758" y="6233640"/>
            <a:ext cx="235520" cy="466415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Rounded Rectangle 5">
            <a:extLst>
              <a:ext uri="{FF2B5EF4-FFF2-40B4-BE49-F238E27FC236}">
                <a16:creationId xmlns:a16="http://schemas.microsoft.com/office/drawing/2014/main" id="{82450A8F-EA1E-467E-B824-C2951441FB40}"/>
              </a:ext>
            </a:extLst>
          </p:cNvPr>
          <p:cNvSpPr/>
          <p:nvPr/>
        </p:nvSpPr>
        <p:spPr>
          <a:xfrm flipH="1">
            <a:off x="11040796" y="5442604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Round Same Side Corner Rectangle 11">
            <a:extLst>
              <a:ext uri="{FF2B5EF4-FFF2-40B4-BE49-F238E27FC236}">
                <a16:creationId xmlns:a16="http://schemas.microsoft.com/office/drawing/2014/main" id="{139E2FFE-E424-42EB-A735-F27C54EFB1C5}"/>
              </a:ext>
            </a:extLst>
          </p:cNvPr>
          <p:cNvSpPr/>
          <p:nvPr/>
        </p:nvSpPr>
        <p:spPr>
          <a:xfrm rot="9900000">
            <a:off x="9002610" y="561146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Teardrop 6">
            <a:extLst>
              <a:ext uri="{FF2B5EF4-FFF2-40B4-BE49-F238E27FC236}">
                <a16:creationId xmlns:a16="http://schemas.microsoft.com/office/drawing/2014/main" id="{C4566468-A675-4BEA-8722-7F69A497A249}"/>
              </a:ext>
            </a:extLst>
          </p:cNvPr>
          <p:cNvSpPr/>
          <p:nvPr/>
        </p:nvSpPr>
        <p:spPr>
          <a:xfrm rot="8100000">
            <a:off x="10135236" y="6080257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Oval 50">
            <a:extLst>
              <a:ext uri="{FF2B5EF4-FFF2-40B4-BE49-F238E27FC236}">
                <a16:creationId xmlns:a16="http://schemas.microsoft.com/office/drawing/2014/main" id="{89DF9726-2F5A-4FFA-9B04-7FC7A1426DE3}"/>
              </a:ext>
            </a:extLst>
          </p:cNvPr>
          <p:cNvSpPr>
            <a:spLocks noChangeAspect="1"/>
          </p:cNvSpPr>
          <p:nvPr/>
        </p:nvSpPr>
        <p:spPr>
          <a:xfrm>
            <a:off x="10360080" y="2694524"/>
            <a:ext cx="462015" cy="521817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Rounded Rectangle 51">
            <a:extLst>
              <a:ext uri="{FF2B5EF4-FFF2-40B4-BE49-F238E27FC236}">
                <a16:creationId xmlns:a16="http://schemas.microsoft.com/office/drawing/2014/main" id="{E3C25509-2B7D-453C-A2C2-2A1548107269}"/>
              </a:ext>
            </a:extLst>
          </p:cNvPr>
          <p:cNvSpPr/>
          <p:nvPr/>
        </p:nvSpPr>
        <p:spPr>
          <a:xfrm rot="16200000" flipH="1">
            <a:off x="7330866" y="3975717"/>
            <a:ext cx="544225" cy="51253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4" name="Trapezoid 28">
            <a:extLst>
              <a:ext uri="{FF2B5EF4-FFF2-40B4-BE49-F238E27FC236}">
                <a16:creationId xmlns:a16="http://schemas.microsoft.com/office/drawing/2014/main" id="{0B159183-AFB6-4CBA-A3DF-81272486D395}"/>
              </a:ext>
            </a:extLst>
          </p:cNvPr>
          <p:cNvSpPr>
            <a:spLocks noChangeAspect="1"/>
          </p:cNvSpPr>
          <p:nvPr/>
        </p:nvSpPr>
        <p:spPr>
          <a:xfrm>
            <a:off x="11780248" y="544497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Rounded Rectangle 25">
            <a:extLst>
              <a:ext uri="{FF2B5EF4-FFF2-40B4-BE49-F238E27FC236}">
                <a16:creationId xmlns:a16="http://schemas.microsoft.com/office/drawing/2014/main" id="{3AC67B57-4D58-4C2B-86A4-94E0707761DB}"/>
              </a:ext>
            </a:extLst>
          </p:cNvPr>
          <p:cNvSpPr/>
          <p:nvPr/>
        </p:nvSpPr>
        <p:spPr>
          <a:xfrm>
            <a:off x="11740869" y="2974959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4" name="Рисунок 63" descr="Uzhnu_logo(eng).png">
            <a:extLst>
              <a:ext uri="{FF2B5EF4-FFF2-40B4-BE49-F238E27FC236}">
                <a16:creationId xmlns:a16="http://schemas.microsoft.com/office/drawing/2014/main" id="{0353594A-A304-4CCA-B682-D36C400509C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2155" y="2769404"/>
            <a:ext cx="1624648" cy="1624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53035321-1492-41C5-AFA5-7F4FBD20EB8C}"/>
              </a:ext>
            </a:extLst>
          </p:cNvPr>
          <p:cNvSpPr txBox="1"/>
          <p:nvPr/>
        </p:nvSpPr>
        <p:spPr>
          <a:xfrm>
            <a:off x="227587" y="2796899"/>
            <a:ext cx="483400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3000" b="1" dirty="0">
                <a:solidFill>
                  <a:schemeClr val="bg1"/>
                </a:solidFill>
                <a:latin typeface="Candara" panose="020E0502030303020204" pitchFamily="34" charset="0"/>
              </a:rPr>
              <a:t>ЗВІТ РЕКТОРА</a:t>
            </a:r>
            <a:br>
              <a:rPr lang="ru-RU" sz="3000" b="1" dirty="0">
                <a:solidFill>
                  <a:schemeClr val="bg1"/>
                </a:solidFill>
                <a:latin typeface="Candara" panose="020E0502030303020204" pitchFamily="34" charset="0"/>
              </a:rPr>
            </a:br>
            <a:r>
              <a:rPr lang="ru-RU" sz="3000" b="1" dirty="0">
                <a:solidFill>
                  <a:schemeClr val="bg1"/>
                </a:solidFill>
                <a:latin typeface="Candara" panose="020E0502030303020204" pitchFamily="34" charset="0"/>
              </a:rPr>
              <a:t>ВОЛОДИМИРА СМОЛАНКИ </a:t>
            </a:r>
            <a:br>
              <a:rPr lang="ru-RU" sz="3000" b="1" dirty="0">
                <a:solidFill>
                  <a:schemeClr val="bg1"/>
                </a:solidFill>
                <a:latin typeface="Candara" panose="020E0502030303020204" pitchFamily="34" charset="0"/>
              </a:rPr>
            </a:br>
            <a:r>
              <a:rPr lang="ru-RU" sz="3000" b="1" dirty="0">
                <a:solidFill>
                  <a:schemeClr val="bg1"/>
                </a:solidFill>
                <a:latin typeface="Candara" panose="020E0502030303020204" pitchFamily="34" charset="0"/>
              </a:rPr>
              <a:t>ЗА </a:t>
            </a:r>
            <a:r>
              <a:rPr lang="ru-RU" sz="3400" b="1" dirty="0">
                <a:solidFill>
                  <a:schemeClr val="bg1"/>
                </a:solidFill>
                <a:latin typeface="Candara" panose="020E0502030303020204" pitchFamily="34" charset="0"/>
              </a:rPr>
              <a:t>2020</a:t>
            </a:r>
            <a:r>
              <a:rPr lang="ru-RU" sz="3000" b="1" dirty="0">
                <a:solidFill>
                  <a:schemeClr val="bg1"/>
                </a:solidFill>
                <a:latin typeface="Candara" panose="020E0502030303020204" pitchFamily="34" charset="0"/>
              </a:rPr>
              <a:t> РІК</a:t>
            </a:r>
            <a:endParaRPr lang="ko-KR" altLang="en-US" sz="3000" b="1" dirty="0">
              <a:solidFill>
                <a:schemeClr val="bg1"/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59" name="Заголовок 5">
            <a:extLst>
              <a:ext uri="{FF2B5EF4-FFF2-40B4-BE49-F238E27FC236}">
                <a16:creationId xmlns:a16="http://schemas.microsoft.com/office/drawing/2014/main" id="{D00B2545-DAF7-477E-8368-8411704225E4}"/>
              </a:ext>
            </a:extLst>
          </p:cNvPr>
          <p:cNvSpPr txBox="1">
            <a:spLocks/>
          </p:cNvSpPr>
          <p:nvPr/>
        </p:nvSpPr>
        <p:spPr bwMode="ltGray">
          <a:xfrm>
            <a:off x="58216" y="380367"/>
            <a:ext cx="6279187" cy="3876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25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200" dirty="0">
                <a:latin typeface="Candara" panose="020E0502030303020204" pitchFamily="34" charset="0"/>
              </a:rPr>
              <a:t>УЖГОРОДСЬКИЙ НАЦІОНАЛЬНИЙ УНІВЕРСИТЕТ</a:t>
            </a:r>
            <a:endParaRPr lang="ru-RU" sz="2200" dirty="0">
              <a:latin typeface="Candara" panose="020E0502030303020204" pitchFamily="34" charset="0"/>
            </a:endParaRPr>
          </a:p>
        </p:txBody>
      </p:sp>
      <p:sp>
        <p:nvSpPr>
          <p:cNvPr id="85" name="Заголовок 5">
            <a:extLst>
              <a:ext uri="{FF2B5EF4-FFF2-40B4-BE49-F238E27FC236}">
                <a16:creationId xmlns:a16="http://schemas.microsoft.com/office/drawing/2014/main" id="{6BC615B6-D4C9-4207-B0F1-7F9085C2AF5E}"/>
              </a:ext>
            </a:extLst>
          </p:cNvPr>
          <p:cNvSpPr txBox="1">
            <a:spLocks/>
          </p:cNvSpPr>
          <p:nvPr/>
        </p:nvSpPr>
        <p:spPr bwMode="ltGray">
          <a:xfrm>
            <a:off x="-486260" y="6161953"/>
            <a:ext cx="6279187" cy="3876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25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r>
              <a:rPr lang="en-US" sz="2400" b="1" spc="65" dirty="0">
                <a:solidFill>
                  <a:schemeClr val="bg1"/>
                </a:solidFill>
                <a:latin typeface="Candara" panose="020E0502030303020204" pitchFamily="34" charset="0"/>
                <a:cs typeface="Arial"/>
              </a:rPr>
              <a:t>www.uzhnu.edu.ua</a:t>
            </a:r>
            <a:endParaRPr lang="ru-RU" sz="2400" b="1" spc="65" dirty="0">
              <a:solidFill>
                <a:schemeClr val="bg1"/>
              </a:solidFill>
              <a:latin typeface="Candara" panose="020E050203030302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0648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 7" descr="Декоративный элемент">
            <a:extLst>
              <a:ext uri="{FF2B5EF4-FFF2-40B4-BE49-F238E27FC236}">
                <a16:creationId xmlns:a16="http://schemas.microsoft.com/office/drawing/2014/main" id="{EB3280D6-6263-4819-A458-1E098EA8FE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908107"/>
            <a:ext cx="12200264" cy="5552983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9" name="Rectangle 2">
            <a:extLst>
              <a:ext uri="{FF2B5EF4-FFF2-40B4-BE49-F238E27FC236}">
                <a16:creationId xmlns:a16="http://schemas.microsoft.com/office/drawing/2014/main" id="{4E6228F9-6AB0-41B1-9F1E-6D647178DCEC}"/>
              </a:ext>
            </a:extLst>
          </p:cNvPr>
          <p:cNvSpPr/>
          <p:nvPr/>
        </p:nvSpPr>
        <p:spPr>
          <a:xfrm>
            <a:off x="1" y="-238125"/>
            <a:ext cx="12186488" cy="1305017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ko-K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cs typeface="+mn-cs"/>
              </a:rPr>
              <a:t>ІНФОРМАТИЗАЦІЯ</a:t>
            </a:r>
            <a:r>
              <a:rPr kumimoji="0" lang="uk-UA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uk-UA" altLang="ko-K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cs typeface="+mn-cs"/>
              </a:rPr>
              <a:t>ОСВІТНЬОГО</a:t>
            </a:r>
            <a:r>
              <a:rPr kumimoji="0" lang="uk-UA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uk-UA" altLang="ko-K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cs typeface="+mn-cs"/>
              </a:rPr>
              <a:t>ПРОЦЕСУ</a:t>
            </a: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 panose="020E0502030303020204" pitchFamily="34" charset="0"/>
              <a:cs typeface="+mn-cs"/>
            </a:endParaRPr>
          </a:p>
        </p:txBody>
      </p:sp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911A4DF5-5018-42C1-BF8D-BEABB14C894F}"/>
              </a:ext>
            </a:extLst>
          </p:cNvPr>
          <p:cNvGraphicFramePr>
            <a:graphicFrameLocks noGrp="1"/>
          </p:cNvGraphicFramePr>
          <p:nvPr/>
        </p:nvGraphicFramePr>
        <p:xfrm>
          <a:off x="296866" y="2606976"/>
          <a:ext cx="4751872" cy="2898415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197537">
                  <a:extLst>
                    <a:ext uri="{9D8B030D-6E8A-4147-A177-3AD203B41FA5}">
                      <a16:colId xmlns:a16="http://schemas.microsoft.com/office/drawing/2014/main" val="1997915191"/>
                    </a:ext>
                  </a:extLst>
                </a:gridCol>
                <a:gridCol w="1554335">
                  <a:extLst>
                    <a:ext uri="{9D8B030D-6E8A-4147-A177-3AD203B41FA5}">
                      <a16:colId xmlns:a16="http://schemas.microsoft.com/office/drawing/2014/main" val="3462881998"/>
                    </a:ext>
                  </a:extLst>
                </a:gridCol>
              </a:tblGrid>
              <a:tr h="68861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dirty="0">
                          <a:effectLst/>
                          <a:latin typeface="Candara" panose="020E0502030303020204" pitchFamily="34" charset="0"/>
                        </a:rPr>
                        <a:t>  Найменування </a:t>
                      </a:r>
                      <a:endParaRPr lang="ru-RU" sz="14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  <a:latin typeface="Candara" panose="020E0502030303020204" pitchFamily="34" charset="0"/>
                        </a:rPr>
                        <a:t>Сума, грн</a:t>
                      </a:r>
                      <a:endParaRPr lang="ru-RU" sz="14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extLst>
                  <a:ext uri="{0D108BD9-81ED-4DB2-BD59-A6C34878D82A}">
                    <a16:rowId xmlns:a16="http://schemas.microsoft.com/office/drawing/2014/main" val="5406439"/>
                  </a:ext>
                </a:extLst>
              </a:tr>
              <a:tr h="197762">
                <a:tc>
                  <a:txBody>
                    <a:bodyPr/>
                    <a:lstStyle/>
                    <a:p>
                      <a:pPr algn="l" fontAlgn="b"/>
                      <a:r>
                        <a:rPr lang="uk-UA" sz="1400" b="0" u="none" strike="noStrike" dirty="0">
                          <a:effectLst/>
                          <a:latin typeface="Candara" panose="020E0502030303020204" pitchFamily="34" charset="0"/>
                        </a:rPr>
                        <a:t>  Ноутбуки </a:t>
                      </a:r>
                      <a:endParaRPr lang="uk-UA" sz="1400" b="0" i="0" u="none" strike="noStrike" dirty="0"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400" b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1 793 482</a:t>
                      </a:r>
                      <a:endParaRPr lang="uk-UA" sz="1400" b="0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202146861"/>
                  </a:ext>
                </a:extLst>
              </a:tr>
              <a:tr h="197762">
                <a:tc>
                  <a:txBody>
                    <a:bodyPr/>
                    <a:lstStyle/>
                    <a:p>
                      <a:pPr algn="l" fontAlgn="b"/>
                      <a:r>
                        <a:rPr lang="uk-UA" sz="1400" b="0" u="none" strike="noStrike" dirty="0">
                          <a:effectLst/>
                          <a:latin typeface="Candara" panose="020E0502030303020204" pitchFamily="34" charset="0"/>
                        </a:rPr>
                        <a:t>  Обладнання для Інтернет-мережі</a:t>
                      </a:r>
                      <a:endParaRPr lang="uk-UA" sz="1400" b="0" i="0" u="none" strike="noStrike" dirty="0"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400" b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446 686</a:t>
                      </a:r>
                      <a:endParaRPr lang="uk-UA" sz="1400" b="0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4293816881"/>
                  </a:ext>
                </a:extLst>
              </a:tr>
              <a:tr h="197762">
                <a:tc>
                  <a:txBody>
                    <a:bodyPr/>
                    <a:lstStyle/>
                    <a:p>
                      <a:pPr algn="l" fontAlgn="b"/>
                      <a:r>
                        <a:rPr lang="uk-UA" sz="1400" b="0" u="none" strike="noStrike" dirty="0">
                          <a:effectLst/>
                          <a:latin typeface="Candara" panose="020E0502030303020204" pitchFamily="34" charset="0"/>
                        </a:rPr>
                        <a:t>  Монітори</a:t>
                      </a:r>
                      <a:endParaRPr lang="uk-UA" sz="1400" b="0" i="0" u="none" strike="noStrike" dirty="0"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400" b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53 232</a:t>
                      </a:r>
                      <a:endParaRPr lang="uk-UA" sz="1400" b="0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3891243320"/>
                  </a:ext>
                </a:extLst>
              </a:tr>
              <a:tr h="197762">
                <a:tc>
                  <a:txBody>
                    <a:bodyPr/>
                    <a:lstStyle/>
                    <a:p>
                      <a:pPr algn="l" fontAlgn="b"/>
                      <a:r>
                        <a:rPr lang="uk-UA" sz="1400" b="0" u="none" strike="noStrike" dirty="0">
                          <a:effectLst/>
                          <a:latin typeface="Candara" panose="020E0502030303020204" pitchFamily="34" charset="0"/>
                        </a:rPr>
                        <a:t>  Комп’ютери</a:t>
                      </a:r>
                      <a:endParaRPr lang="uk-UA" sz="1400" b="0" i="0" u="none" strike="noStrike" dirty="0"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400" b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440 911</a:t>
                      </a:r>
                      <a:endParaRPr lang="uk-UA" sz="1400" b="0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2405689641"/>
                  </a:ext>
                </a:extLst>
              </a:tr>
              <a:tr h="216940">
                <a:tc>
                  <a:txBody>
                    <a:bodyPr/>
                    <a:lstStyle/>
                    <a:p>
                      <a:pPr algn="l" fontAlgn="b"/>
                      <a:r>
                        <a:rPr lang="uk-UA" sz="1400" b="0" u="none" strike="noStrike" dirty="0">
                          <a:effectLst/>
                          <a:latin typeface="Candara" panose="020E0502030303020204" pitchFamily="34" charset="0"/>
                        </a:rPr>
                        <a:t>  Графічні планшети</a:t>
                      </a:r>
                      <a:endParaRPr lang="uk-UA" sz="1400" b="0" i="0" u="none" strike="noStrike" dirty="0"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400" b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115 184</a:t>
                      </a:r>
                      <a:endParaRPr lang="uk-UA" sz="1400" b="0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839250254"/>
                  </a:ext>
                </a:extLst>
              </a:tr>
              <a:tr h="197762">
                <a:tc>
                  <a:txBody>
                    <a:bodyPr/>
                    <a:lstStyle/>
                    <a:p>
                      <a:pPr algn="l" fontAlgn="b"/>
                      <a:r>
                        <a:rPr lang="uk-UA" sz="1400" b="0" u="none" strike="noStrike" dirty="0">
                          <a:effectLst/>
                          <a:latin typeface="Candara" panose="020E0502030303020204" pitchFamily="34" charset="0"/>
                        </a:rPr>
                        <a:t>  Веб-камери </a:t>
                      </a:r>
                      <a:endParaRPr lang="uk-UA" sz="1400" b="0" i="0" u="none" strike="noStrike" dirty="0"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400" b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216 224</a:t>
                      </a:r>
                      <a:endParaRPr lang="uk-UA" sz="1400" b="0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557555532"/>
                  </a:ext>
                </a:extLst>
              </a:tr>
              <a:tr h="197762">
                <a:tc>
                  <a:txBody>
                    <a:bodyPr/>
                    <a:lstStyle/>
                    <a:p>
                      <a:pPr algn="l" fontAlgn="b"/>
                      <a:r>
                        <a:rPr lang="uk-UA" sz="1400" b="0" u="none" strike="noStrike" dirty="0">
                          <a:effectLst/>
                          <a:latin typeface="Candara" panose="020E0502030303020204" pitchFamily="34" charset="0"/>
                        </a:rPr>
                        <a:t>  Проектори </a:t>
                      </a:r>
                      <a:endParaRPr lang="uk-UA" sz="1400" b="0" i="0" u="none" strike="noStrike" dirty="0"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400" b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196 000</a:t>
                      </a:r>
                      <a:endParaRPr lang="uk-UA" sz="1400" b="0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3834003749"/>
                  </a:ext>
                </a:extLst>
              </a:tr>
              <a:tr h="186398">
                <a:tc>
                  <a:txBody>
                    <a:bodyPr/>
                    <a:lstStyle/>
                    <a:p>
                      <a:pPr algn="l" fontAlgn="b"/>
                      <a:r>
                        <a:rPr lang="uk-UA" sz="1400" b="0" u="none" strike="noStrike" dirty="0">
                          <a:effectLst/>
                          <a:latin typeface="Candara" panose="020E0502030303020204" pitchFamily="34" charset="0"/>
                        </a:rPr>
                        <a:t>  Навушники</a:t>
                      </a:r>
                      <a:endParaRPr lang="uk-UA" sz="1400" b="0" i="0" u="none" strike="noStrike" dirty="0"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400" b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38 575</a:t>
                      </a:r>
                      <a:endParaRPr lang="uk-UA" sz="1400" b="0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714357027"/>
                  </a:ext>
                </a:extLst>
              </a:tr>
              <a:tr h="197762">
                <a:tc>
                  <a:txBody>
                    <a:bodyPr/>
                    <a:lstStyle/>
                    <a:p>
                      <a:pPr algn="l" fontAlgn="b"/>
                      <a:r>
                        <a:rPr lang="uk-UA" sz="1400" b="0" u="none" strike="noStrike" dirty="0">
                          <a:effectLst/>
                          <a:latin typeface="Candara" panose="020E0502030303020204" pitchFamily="34" charset="0"/>
                        </a:rPr>
                        <a:t>  Принтери</a:t>
                      </a:r>
                      <a:endParaRPr lang="uk-UA" sz="1400" b="0" i="0" u="none" strike="noStrike" dirty="0"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400" b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199 988</a:t>
                      </a:r>
                      <a:endParaRPr lang="uk-UA" sz="1400" b="0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318980847"/>
                  </a:ext>
                </a:extLst>
              </a:tr>
              <a:tr h="197762">
                <a:tc>
                  <a:txBody>
                    <a:bodyPr/>
                    <a:lstStyle/>
                    <a:p>
                      <a:pPr algn="l" fontAlgn="b"/>
                      <a:r>
                        <a:rPr lang="uk-UA" sz="1400" b="1" u="none" strike="noStrike" dirty="0">
                          <a:effectLst/>
                          <a:latin typeface="Candara" panose="020E0502030303020204" pitchFamily="34" charset="0"/>
                        </a:rPr>
                        <a:t>  Всього</a:t>
                      </a:r>
                      <a:endParaRPr lang="uk-UA" sz="1400" b="1" i="0" u="none" strike="noStrike" dirty="0"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3 500 282</a:t>
                      </a:r>
                      <a:endParaRPr lang="uk-UA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46034094"/>
                  </a:ext>
                </a:extLst>
              </a:tr>
            </a:tbl>
          </a:graphicData>
        </a:graphic>
      </p:graphicFrame>
      <p:sp>
        <p:nvSpPr>
          <p:cNvPr id="27" name="Прямокутник 26">
            <a:extLst>
              <a:ext uri="{FF2B5EF4-FFF2-40B4-BE49-F238E27FC236}">
                <a16:creationId xmlns:a16="http://schemas.microsoft.com/office/drawing/2014/main" id="{D58FB04C-FB9F-471D-8F01-A19441E731A7}"/>
              </a:ext>
            </a:extLst>
          </p:cNvPr>
          <p:cNvSpPr/>
          <p:nvPr/>
        </p:nvSpPr>
        <p:spPr>
          <a:xfrm>
            <a:off x="5553591" y="1640974"/>
            <a:ext cx="593280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Кількість користувачів системи електронного навчання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-20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b="1" dirty="0">
                <a:solidFill>
                  <a:schemeClr val="bg1"/>
                </a:solidFill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роки</a:t>
            </a: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5D84406-5079-42CC-A65B-369CF563C209}"/>
              </a:ext>
            </a:extLst>
          </p:cNvPr>
          <p:cNvSpPr/>
          <p:nvPr/>
        </p:nvSpPr>
        <p:spPr>
          <a:xfrm>
            <a:off x="-203" y="6591719"/>
            <a:ext cx="12192000" cy="2662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53F42F5D-F9A8-4408-B4FB-907920B69084}"/>
              </a:ext>
            </a:extLst>
          </p:cNvPr>
          <p:cNvSpPr/>
          <p:nvPr/>
        </p:nvSpPr>
        <p:spPr>
          <a:xfrm>
            <a:off x="-1" y="6461090"/>
            <a:ext cx="12192000" cy="14135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1AF0A05F-F93A-4F94-B044-28E777E22A8A}"/>
              </a:ext>
            </a:extLst>
          </p:cNvPr>
          <p:cNvSpPr/>
          <p:nvPr/>
        </p:nvSpPr>
        <p:spPr>
          <a:xfrm>
            <a:off x="296865" y="1610196"/>
            <a:ext cx="47518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schemeClr val="bg1"/>
                </a:solidFill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Закупівля комп’ютерного обладнання</a:t>
            </a:r>
            <a:endParaRPr kumimoji="0" lang="uk-UA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ndara" panose="020E0502030303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8A11BC-9D24-45A3-9866-6D52BD9E91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855" y="2421838"/>
            <a:ext cx="6750279" cy="326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06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 7" descr="Декоративный элемент">
            <a:extLst>
              <a:ext uri="{FF2B5EF4-FFF2-40B4-BE49-F238E27FC236}">
                <a16:creationId xmlns:a16="http://schemas.microsoft.com/office/drawing/2014/main" id="{29B49BF6-A61B-4C78-9002-D76E08DEC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4417" y="904654"/>
            <a:ext cx="11563165" cy="5560202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4" name="Діаграма 3">
            <a:extLst>
              <a:ext uri="{FF2B5EF4-FFF2-40B4-BE49-F238E27FC236}">
                <a16:creationId xmlns:a16="http://schemas.microsoft.com/office/drawing/2014/main" id="{416A4A9F-A424-456E-B65D-98389ADA38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0425636"/>
              </p:ext>
            </p:extLst>
          </p:nvPr>
        </p:nvGraphicFramePr>
        <p:xfrm>
          <a:off x="441513" y="904654"/>
          <a:ext cx="11436069" cy="5560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EC82F87-A2B0-4C83-88EE-6FCEC8F4372C}"/>
              </a:ext>
            </a:extLst>
          </p:cNvPr>
          <p:cNvSpPr txBox="1"/>
          <p:nvPr/>
        </p:nvSpPr>
        <p:spPr>
          <a:xfrm>
            <a:off x="208625" y="214201"/>
            <a:ext cx="117717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chemeClr val="bg1"/>
                </a:solidFill>
                <a:latin typeface="Candara" panose="020E0502030303020204" pitchFamily="34" charset="0"/>
              </a:rPr>
              <a:t>ДИНАМІКА ОБСЯГІВ ФІНАНСУВАННЯ НАУКОВИХ ДОСЛІДЖЕНЬ, ТИС. ГРН.</a:t>
            </a:r>
            <a:endParaRPr lang="ru-RU" sz="28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413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F8D449B0-1EFC-40D8-A641-D30F6CFD60EA}"/>
              </a:ext>
            </a:extLst>
          </p:cNvPr>
          <p:cNvSpPr/>
          <p:nvPr/>
        </p:nvSpPr>
        <p:spPr>
          <a:xfrm>
            <a:off x="1" y="-26633"/>
            <a:ext cx="12192000" cy="121681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395BACAA-EA78-4393-9BBE-9B2FCB102029}"/>
              </a:ext>
            </a:extLst>
          </p:cNvPr>
          <p:cNvSpPr txBox="1">
            <a:spLocks/>
          </p:cNvSpPr>
          <p:nvPr/>
        </p:nvSpPr>
        <p:spPr>
          <a:xfrm>
            <a:off x="1930893" y="125429"/>
            <a:ext cx="7976587" cy="1002035"/>
          </a:xfrm>
          <a:prstGeom prst="rect">
            <a:avLst/>
          </a:prstGeom>
        </p:spPr>
        <p:txBody>
          <a:bodyPr rtlCol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200" b="1" dirty="0">
                <a:solidFill>
                  <a:schemeClr val="bg1"/>
                </a:solidFill>
                <a:latin typeface="Candara" panose="020E0502030303020204" pitchFamily="34" charset="0"/>
              </a:rPr>
              <a:t>ДИНАМІКА КІЛЬКОСТІ СТАТЕЙ У </a:t>
            </a:r>
            <a:r>
              <a:rPr lang="en-US" sz="3200" b="1" dirty="0">
                <a:solidFill>
                  <a:schemeClr val="bg1"/>
                </a:solidFill>
                <a:latin typeface="Candara" panose="020E0502030303020204" pitchFamily="34" charset="0"/>
              </a:rPr>
              <a:t>SCOPUS </a:t>
            </a:r>
            <a:r>
              <a:rPr lang="uk-UA" sz="3200" b="1" dirty="0">
                <a:solidFill>
                  <a:schemeClr val="bg1"/>
                </a:solidFill>
                <a:latin typeface="Candara" panose="020E0502030303020204" pitchFamily="34" charset="0"/>
              </a:rPr>
              <a:t>ТА </a:t>
            </a:r>
            <a:r>
              <a:rPr lang="en-US" sz="3200" b="1" dirty="0">
                <a:solidFill>
                  <a:schemeClr val="bg1"/>
                </a:solidFill>
                <a:latin typeface="Candara" panose="020E0502030303020204" pitchFamily="34" charset="0"/>
              </a:rPr>
              <a:t>WEB OF SCIENCE </a:t>
            </a:r>
            <a:r>
              <a:rPr lang="uk-UA" sz="3200" b="1" dirty="0">
                <a:solidFill>
                  <a:schemeClr val="bg1"/>
                </a:solidFill>
                <a:latin typeface="Candara" panose="020E0502030303020204" pitchFamily="34" charset="0"/>
              </a:rPr>
              <a:t>У </a:t>
            </a:r>
            <a:r>
              <a:rPr lang="uk-UA" sz="3600" b="1" dirty="0">
                <a:solidFill>
                  <a:schemeClr val="bg1"/>
                </a:solidFill>
                <a:latin typeface="Candara" panose="020E0502030303020204" pitchFamily="34" charset="0"/>
              </a:rPr>
              <a:t>2016-2020</a:t>
            </a:r>
            <a:r>
              <a:rPr lang="uk-UA" sz="3200" b="1" dirty="0">
                <a:solidFill>
                  <a:schemeClr val="bg1"/>
                </a:solidFill>
                <a:latin typeface="Candara" panose="020E0502030303020204" pitchFamily="34" charset="0"/>
              </a:rPr>
              <a:t> РОКАХ</a:t>
            </a:r>
            <a:endParaRPr lang="ru-RU" sz="32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9" name="Прямоугольник 7" descr="Декоративный элемент">
            <a:extLst>
              <a:ext uri="{FF2B5EF4-FFF2-40B4-BE49-F238E27FC236}">
                <a16:creationId xmlns:a16="http://schemas.microsoft.com/office/drawing/2014/main" id="{5416C008-5E58-4FD2-B8AB-5C92209E14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1190182"/>
            <a:ext cx="12191998" cy="5667817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4" name="Діаграма 3">
            <a:extLst>
              <a:ext uri="{FF2B5EF4-FFF2-40B4-BE49-F238E27FC236}">
                <a16:creationId xmlns:a16="http://schemas.microsoft.com/office/drawing/2014/main" id="{DF32E32D-796D-4456-BBA1-E9CD75E1B3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563748"/>
              </p:ext>
            </p:extLst>
          </p:nvPr>
        </p:nvGraphicFramePr>
        <p:xfrm>
          <a:off x="2032000" y="1216815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00318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8FA94516-581A-4BBF-9EC7-A7EB1298F9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9872294"/>
              </p:ext>
            </p:extLst>
          </p:nvPr>
        </p:nvGraphicFramePr>
        <p:xfrm>
          <a:off x="1175774" y="761824"/>
          <a:ext cx="10080054" cy="4728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25501" y="192906"/>
            <a:ext cx="7283220" cy="724247"/>
          </a:xfrm>
        </p:spPr>
        <p:txBody>
          <a:bodyPr/>
          <a:lstStyle/>
          <a:p>
            <a:r>
              <a:rPr lang="uk-UA" sz="3600" b="1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ДИНАМІКА ЗАХИСТІВ ДИСЕРТАЦІЙ</a:t>
            </a:r>
            <a:endParaRPr lang="en-US" sz="3600" b="1" dirty="0">
              <a:solidFill>
                <a:schemeClr val="accent4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7DF1E3E3-4936-44A6-8373-CA42919AE2BD}"/>
              </a:ext>
            </a:extLst>
          </p:cNvPr>
          <p:cNvSpPr/>
          <p:nvPr/>
        </p:nvSpPr>
        <p:spPr>
          <a:xfrm rot="209406" flipH="1">
            <a:off x="-28713" y="5299331"/>
            <a:ext cx="7663806" cy="1793604"/>
          </a:xfrm>
          <a:custGeom>
            <a:avLst/>
            <a:gdLst>
              <a:gd name="connsiteX0" fmla="*/ 2805314 w 6914377"/>
              <a:gd name="connsiteY0" fmla="*/ 1645 h 2041733"/>
              <a:gd name="connsiteX1" fmla="*/ 2721250 w 6914377"/>
              <a:gd name="connsiteY1" fmla="*/ 636 h 2041733"/>
              <a:gd name="connsiteX2" fmla="*/ 2202622 w 6914377"/>
              <a:gd name="connsiteY2" fmla="*/ 122555 h 2041733"/>
              <a:gd name="connsiteX3" fmla="*/ 1326116 w 6914377"/>
              <a:gd name="connsiteY3" fmla="*/ 154441 h 2041733"/>
              <a:gd name="connsiteX4" fmla="*/ 1522550 w 6914377"/>
              <a:gd name="connsiteY4" fmla="*/ 461583 h 2041733"/>
              <a:gd name="connsiteX5" fmla="*/ 2071666 w 6914377"/>
              <a:gd name="connsiteY5" fmla="*/ 491297 h 2041733"/>
              <a:gd name="connsiteX6" fmla="*/ 1406334 w 6914377"/>
              <a:gd name="connsiteY6" fmla="*/ 584238 h 2041733"/>
              <a:gd name="connsiteX7" fmla="*/ 558766 w 6914377"/>
              <a:gd name="connsiteY7" fmla="*/ 361193 h 2041733"/>
              <a:gd name="connsiteX8" fmla="*/ 1891 w 6914377"/>
              <a:gd name="connsiteY8" fmla="*/ 547775 h 2041733"/>
              <a:gd name="connsiteX9" fmla="*/ 308954 w 6914377"/>
              <a:gd name="connsiteY9" fmla="*/ 611003 h 2041733"/>
              <a:gd name="connsiteX10" fmla="*/ 211592 w 6914377"/>
              <a:gd name="connsiteY10" fmla="*/ 822955 h 2041733"/>
              <a:gd name="connsiteX11" fmla="*/ 1713243 w 6914377"/>
              <a:gd name="connsiteY11" fmla="*/ 1106125 h 2041733"/>
              <a:gd name="connsiteX12" fmla="*/ 2102232 w 6914377"/>
              <a:gd name="connsiteY12" fmla="*/ 1253373 h 2041733"/>
              <a:gd name="connsiteX13" fmla="*/ 3273082 w 6914377"/>
              <a:gd name="connsiteY13" fmla="*/ 1141812 h 2041733"/>
              <a:gd name="connsiteX14" fmla="*/ 6812554 w 6914377"/>
              <a:gd name="connsiteY14" fmla="*/ 2033235 h 2041733"/>
              <a:gd name="connsiteX15" fmla="*/ 6853224 w 6914377"/>
              <a:gd name="connsiteY15" fmla="*/ 2041733 h 2041733"/>
              <a:gd name="connsiteX16" fmla="*/ 6914377 w 6914377"/>
              <a:gd name="connsiteY16" fmla="*/ 856956 h 2041733"/>
              <a:gd name="connsiteX17" fmla="*/ 6825790 w 6914377"/>
              <a:gd name="connsiteY17" fmla="*/ 855737 h 2041733"/>
              <a:gd name="connsiteX18" fmla="*/ 4239426 w 6914377"/>
              <a:gd name="connsiteY18" fmla="*/ 657845 h 2041733"/>
              <a:gd name="connsiteX19" fmla="*/ 3471688 w 6914377"/>
              <a:gd name="connsiteY19" fmla="*/ 188732 h 2041733"/>
              <a:gd name="connsiteX20" fmla="*/ 2805314 w 6914377"/>
              <a:gd name="connsiteY20" fmla="*/ 1645 h 2041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914377" h="2041733">
                <a:moveTo>
                  <a:pt x="2805314" y="1645"/>
                </a:moveTo>
                <a:cubicBezTo>
                  <a:pt x="2776410" y="-103"/>
                  <a:pt x="2748329" y="-488"/>
                  <a:pt x="2721250" y="636"/>
                </a:cubicBezTo>
                <a:cubicBezTo>
                  <a:pt x="2504618" y="9624"/>
                  <a:pt x="2326622" y="70279"/>
                  <a:pt x="2202622" y="122555"/>
                </a:cubicBezTo>
                <a:cubicBezTo>
                  <a:pt x="2029619" y="175386"/>
                  <a:pt x="1603389" y="71818"/>
                  <a:pt x="1326116" y="154441"/>
                </a:cubicBezTo>
                <a:cubicBezTo>
                  <a:pt x="1197951" y="241925"/>
                  <a:pt x="1337908" y="448576"/>
                  <a:pt x="1522550" y="461583"/>
                </a:cubicBezTo>
                <a:cubicBezTo>
                  <a:pt x="1679521" y="505002"/>
                  <a:pt x="1888628" y="481393"/>
                  <a:pt x="2071666" y="491297"/>
                </a:cubicBezTo>
                <a:cubicBezTo>
                  <a:pt x="1920641" y="604202"/>
                  <a:pt x="1628111" y="553258"/>
                  <a:pt x="1406334" y="584238"/>
                </a:cubicBezTo>
                <a:cubicBezTo>
                  <a:pt x="1090297" y="483823"/>
                  <a:pt x="874802" y="424370"/>
                  <a:pt x="558766" y="361193"/>
                </a:cubicBezTo>
                <a:cubicBezTo>
                  <a:pt x="258941" y="317878"/>
                  <a:pt x="-25986" y="341591"/>
                  <a:pt x="1891" y="547775"/>
                </a:cubicBezTo>
                <a:lnTo>
                  <a:pt x="308954" y="611003"/>
                </a:lnTo>
                <a:cubicBezTo>
                  <a:pt x="199538" y="655587"/>
                  <a:pt x="116192" y="808162"/>
                  <a:pt x="211592" y="822955"/>
                </a:cubicBezTo>
                <a:cubicBezTo>
                  <a:pt x="763036" y="887554"/>
                  <a:pt x="1184143" y="1004288"/>
                  <a:pt x="1713243" y="1106125"/>
                </a:cubicBezTo>
                <a:cubicBezTo>
                  <a:pt x="1814357" y="1147761"/>
                  <a:pt x="2012292" y="1237806"/>
                  <a:pt x="2102232" y="1253373"/>
                </a:cubicBezTo>
                <a:cubicBezTo>
                  <a:pt x="2374618" y="1271113"/>
                  <a:pt x="2865653" y="1080884"/>
                  <a:pt x="3273082" y="1141812"/>
                </a:cubicBezTo>
                <a:cubicBezTo>
                  <a:pt x="3619245" y="1173160"/>
                  <a:pt x="5706229" y="1788545"/>
                  <a:pt x="6812554" y="2033235"/>
                </a:cubicBezTo>
                <a:lnTo>
                  <a:pt x="6853224" y="2041733"/>
                </a:lnTo>
                <a:lnTo>
                  <a:pt x="6914377" y="856956"/>
                </a:lnTo>
                <a:lnTo>
                  <a:pt x="6825790" y="855737"/>
                </a:lnTo>
                <a:cubicBezTo>
                  <a:pt x="6103297" y="845623"/>
                  <a:pt x="5108740" y="825721"/>
                  <a:pt x="4239426" y="657845"/>
                </a:cubicBezTo>
                <a:cubicBezTo>
                  <a:pt x="4016146" y="443179"/>
                  <a:pt x="3724717" y="298266"/>
                  <a:pt x="3471688" y="188732"/>
                </a:cubicBezTo>
                <a:cubicBezTo>
                  <a:pt x="3250287" y="92889"/>
                  <a:pt x="3007641" y="13879"/>
                  <a:pt x="2805314" y="164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" name="Oval Callout 52">
            <a:extLst>
              <a:ext uri="{FF2B5EF4-FFF2-40B4-BE49-F238E27FC236}">
                <a16:creationId xmlns:a16="http://schemas.microsoft.com/office/drawing/2014/main" id="{62BE3702-5284-4FDD-8050-C483F8BF97AD}"/>
              </a:ext>
            </a:extLst>
          </p:cNvPr>
          <p:cNvSpPr/>
          <p:nvPr/>
        </p:nvSpPr>
        <p:spPr>
          <a:xfrm>
            <a:off x="7861943" y="2407531"/>
            <a:ext cx="1224446" cy="891684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2019</a:t>
            </a:r>
            <a:endParaRPr lang="en-US" sz="20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11" name="Oval Callout 52">
            <a:extLst>
              <a:ext uri="{FF2B5EF4-FFF2-40B4-BE49-F238E27FC236}">
                <a16:creationId xmlns:a16="http://schemas.microsoft.com/office/drawing/2014/main" id="{CC9C9B1C-B801-46CC-B026-2B99347DAFE0}"/>
              </a:ext>
            </a:extLst>
          </p:cNvPr>
          <p:cNvSpPr/>
          <p:nvPr/>
        </p:nvSpPr>
        <p:spPr>
          <a:xfrm>
            <a:off x="6217655" y="2257172"/>
            <a:ext cx="1224446" cy="891684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2018</a:t>
            </a:r>
            <a:endParaRPr lang="en-US" sz="20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12" name="Oval Callout 52">
            <a:extLst>
              <a:ext uri="{FF2B5EF4-FFF2-40B4-BE49-F238E27FC236}">
                <a16:creationId xmlns:a16="http://schemas.microsoft.com/office/drawing/2014/main" id="{D6194EC5-716F-4FCF-A06E-065690F90F08}"/>
              </a:ext>
            </a:extLst>
          </p:cNvPr>
          <p:cNvSpPr/>
          <p:nvPr/>
        </p:nvSpPr>
        <p:spPr>
          <a:xfrm>
            <a:off x="3002866" y="1646982"/>
            <a:ext cx="1224446" cy="891684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2016</a:t>
            </a:r>
            <a:endParaRPr lang="en-US" sz="20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13" name="Oval Callout 52">
            <a:extLst>
              <a:ext uri="{FF2B5EF4-FFF2-40B4-BE49-F238E27FC236}">
                <a16:creationId xmlns:a16="http://schemas.microsoft.com/office/drawing/2014/main" id="{B181D684-BEAB-4A2D-827C-284C50AB154A}"/>
              </a:ext>
            </a:extLst>
          </p:cNvPr>
          <p:cNvSpPr/>
          <p:nvPr/>
        </p:nvSpPr>
        <p:spPr>
          <a:xfrm>
            <a:off x="4586953" y="2338973"/>
            <a:ext cx="1224446" cy="891684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2017</a:t>
            </a:r>
            <a:endParaRPr lang="en-US" sz="20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14" name="Oval Callout 52">
            <a:extLst>
              <a:ext uri="{FF2B5EF4-FFF2-40B4-BE49-F238E27FC236}">
                <a16:creationId xmlns:a16="http://schemas.microsoft.com/office/drawing/2014/main" id="{B5AECFFB-5EDA-47D5-874A-8F995258D7EA}"/>
              </a:ext>
            </a:extLst>
          </p:cNvPr>
          <p:cNvSpPr/>
          <p:nvPr/>
        </p:nvSpPr>
        <p:spPr>
          <a:xfrm>
            <a:off x="1194534" y="2098964"/>
            <a:ext cx="1224446" cy="891684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2015</a:t>
            </a:r>
            <a:endParaRPr lang="en-US" sz="20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44" name="Oval Callout 52">
            <a:extLst>
              <a:ext uri="{FF2B5EF4-FFF2-40B4-BE49-F238E27FC236}">
                <a16:creationId xmlns:a16="http://schemas.microsoft.com/office/drawing/2014/main" id="{73A664E4-BB70-4D1F-8139-34EA2E71F8C6}"/>
              </a:ext>
            </a:extLst>
          </p:cNvPr>
          <p:cNvSpPr/>
          <p:nvPr/>
        </p:nvSpPr>
        <p:spPr>
          <a:xfrm>
            <a:off x="9498438" y="2792569"/>
            <a:ext cx="1224446" cy="891684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2020</a:t>
            </a:r>
            <a:endParaRPr lang="en-US" sz="20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cxnSp>
        <p:nvCxnSpPr>
          <p:cNvPr id="46" name="Straight Connector 11">
            <a:extLst>
              <a:ext uri="{FF2B5EF4-FFF2-40B4-BE49-F238E27FC236}">
                <a16:creationId xmlns:a16="http://schemas.microsoft.com/office/drawing/2014/main" id="{0D652660-73C9-456B-9BB7-28CAE1247F17}"/>
              </a:ext>
            </a:extLst>
          </p:cNvPr>
          <p:cNvCxnSpPr>
            <a:cxnSpLocks/>
          </p:cNvCxnSpPr>
          <p:nvPr/>
        </p:nvCxnSpPr>
        <p:spPr>
          <a:xfrm flipV="1">
            <a:off x="1375187" y="3338983"/>
            <a:ext cx="852562" cy="517866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12">
            <a:extLst>
              <a:ext uri="{FF2B5EF4-FFF2-40B4-BE49-F238E27FC236}">
                <a16:creationId xmlns:a16="http://schemas.microsoft.com/office/drawing/2014/main" id="{E87FBE7C-3D35-43DD-801F-7B053DA23B47}"/>
              </a:ext>
            </a:extLst>
          </p:cNvPr>
          <p:cNvCxnSpPr>
            <a:cxnSpLocks/>
            <a:stCxn id="51" idx="5"/>
            <a:endCxn id="52" idx="2"/>
          </p:cNvCxnSpPr>
          <p:nvPr/>
        </p:nvCxnSpPr>
        <p:spPr>
          <a:xfrm>
            <a:off x="2352624" y="3312350"/>
            <a:ext cx="691447" cy="342183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13">
            <a:extLst>
              <a:ext uri="{FF2B5EF4-FFF2-40B4-BE49-F238E27FC236}">
                <a16:creationId xmlns:a16="http://schemas.microsoft.com/office/drawing/2014/main" id="{4DD26088-846F-4C9E-9697-51ED67EFC084}"/>
              </a:ext>
            </a:extLst>
          </p:cNvPr>
          <p:cNvCxnSpPr>
            <a:cxnSpLocks/>
            <a:stCxn id="52" idx="7"/>
            <a:endCxn id="53" idx="3"/>
          </p:cNvCxnSpPr>
          <p:nvPr/>
        </p:nvCxnSpPr>
        <p:spPr>
          <a:xfrm flipV="1">
            <a:off x="3194809" y="2864535"/>
            <a:ext cx="820207" cy="72756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15">
            <a:extLst>
              <a:ext uri="{FF2B5EF4-FFF2-40B4-BE49-F238E27FC236}">
                <a16:creationId xmlns:a16="http://schemas.microsoft.com/office/drawing/2014/main" id="{BE4AB5D8-AE5E-48A6-ADFC-055CE3BF40C1}"/>
              </a:ext>
            </a:extLst>
          </p:cNvPr>
          <p:cNvCxnSpPr>
            <a:cxnSpLocks/>
            <a:stCxn id="53" idx="5"/>
            <a:endCxn id="54" idx="1"/>
          </p:cNvCxnSpPr>
          <p:nvPr/>
        </p:nvCxnSpPr>
        <p:spPr>
          <a:xfrm>
            <a:off x="4139891" y="2864535"/>
            <a:ext cx="669316" cy="793129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18">
            <a:extLst>
              <a:ext uri="{FF2B5EF4-FFF2-40B4-BE49-F238E27FC236}">
                <a16:creationId xmlns:a16="http://schemas.microsoft.com/office/drawing/2014/main" id="{103DF21D-0054-4A09-9AC6-8CF23CC931E4}"/>
              </a:ext>
            </a:extLst>
          </p:cNvPr>
          <p:cNvSpPr/>
          <p:nvPr/>
        </p:nvSpPr>
        <p:spPr>
          <a:xfrm>
            <a:off x="2201886" y="3161612"/>
            <a:ext cx="176601" cy="176601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2" name="Oval 19">
            <a:extLst>
              <a:ext uri="{FF2B5EF4-FFF2-40B4-BE49-F238E27FC236}">
                <a16:creationId xmlns:a16="http://schemas.microsoft.com/office/drawing/2014/main" id="{3EDEB3C1-8496-40F5-B927-52DAA8782ACF}"/>
              </a:ext>
            </a:extLst>
          </p:cNvPr>
          <p:cNvSpPr/>
          <p:nvPr/>
        </p:nvSpPr>
        <p:spPr>
          <a:xfrm>
            <a:off x="3044071" y="3566232"/>
            <a:ext cx="176601" cy="176601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3" name="Oval 20">
            <a:extLst>
              <a:ext uri="{FF2B5EF4-FFF2-40B4-BE49-F238E27FC236}">
                <a16:creationId xmlns:a16="http://schemas.microsoft.com/office/drawing/2014/main" id="{8927A272-A5C2-4D13-84C5-0F9BF38C884B}"/>
              </a:ext>
            </a:extLst>
          </p:cNvPr>
          <p:cNvSpPr/>
          <p:nvPr/>
        </p:nvSpPr>
        <p:spPr>
          <a:xfrm>
            <a:off x="3989153" y="2713797"/>
            <a:ext cx="176601" cy="176601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4" name="Oval 21">
            <a:extLst>
              <a:ext uri="{FF2B5EF4-FFF2-40B4-BE49-F238E27FC236}">
                <a16:creationId xmlns:a16="http://schemas.microsoft.com/office/drawing/2014/main" id="{7E4289EB-5CBB-4C2F-A181-4D4C489B0944}"/>
              </a:ext>
            </a:extLst>
          </p:cNvPr>
          <p:cNvSpPr/>
          <p:nvPr/>
        </p:nvSpPr>
        <p:spPr>
          <a:xfrm>
            <a:off x="4783344" y="3631801"/>
            <a:ext cx="176601" cy="176601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cxnSp>
        <p:nvCxnSpPr>
          <p:cNvPr id="71" name="Straight Connector 11">
            <a:extLst>
              <a:ext uri="{FF2B5EF4-FFF2-40B4-BE49-F238E27FC236}">
                <a16:creationId xmlns:a16="http://schemas.microsoft.com/office/drawing/2014/main" id="{BA101BED-AD42-4E48-80A5-9E2F878EE771}"/>
              </a:ext>
            </a:extLst>
          </p:cNvPr>
          <p:cNvCxnSpPr>
            <a:cxnSpLocks/>
          </p:cNvCxnSpPr>
          <p:nvPr/>
        </p:nvCxnSpPr>
        <p:spPr>
          <a:xfrm flipV="1">
            <a:off x="4992962" y="3525366"/>
            <a:ext cx="531956" cy="17660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12">
            <a:extLst>
              <a:ext uri="{FF2B5EF4-FFF2-40B4-BE49-F238E27FC236}">
                <a16:creationId xmlns:a16="http://schemas.microsoft.com/office/drawing/2014/main" id="{C0A3A4E6-5EB6-49A2-915C-BF584789ACA3}"/>
              </a:ext>
            </a:extLst>
          </p:cNvPr>
          <p:cNvCxnSpPr>
            <a:cxnSpLocks/>
            <a:endCxn id="77" idx="1"/>
          </p:cNvCxnSpPr>
          <p:nvPr/>
        </p:nvCxnSpPr>
        <p:spPr>
          <a:xfrm>
            <a:off x="5706862" y="3555592"/>
            <a:ext cx="506537" cy="383935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13">
            <a:extLst>
              <a:ext uri="{FF2B5EF4-FFF2-40B4-BE49-F238E27FC236}">
                <a16:creationId xmlns:a16="http://schemas.microsoft.com/office/drawing/2014/main" id="{8E1180E5-952C-4815-9B67-57BB953AC3BD}"/>
              </a:ext>
            </a:extLst>
          </p:cNvPr>
          <p:cNvCxnSpPr>
            <a:cxnSpLocks/>
            <a:stCxn id="77" idx="7"/>
            <a:endCxn id="78" idx="3"/>
          </p:cNvCxnSpPr>
          <p:nvPr/>
        </p:nvCxnSpPr>
        <p:spPr>
          <a:xfrm flipV="1">
            <a:off x="6338274" y="3475247"/>
            <a:ext cx="876253" cy="46428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15">
            <a:extLst>
              <a:ext uri="{FF2B5EF4-FFF2-40B4-BE49-F238E27FC236}">
                <a16:creationId xmlns:a16="http://schemas.microsoft.com/office/drawing/2014/main" id="{6787FE41-5338-429C-96E6-0AB04B241FCE}"/>
              </a:ext>
            </a:extLst>
          </p:cNvPr>
          <p:cNvCxnSpPr>
            <a:cxnSpLocks/>
          </p:cNvCxnSpPr>
          <p:nvPr/>
        </p:nvCxnSpPr>
        <p:spPr>
          <a:xfrm>
            <a:off x="7332796" y="3449953"/>
            <a:ext cx="699569" cy="677455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16">
            <a:extLst>
              <a:ext uri="{FF2B5EF4-FFF2-40B4-BE49-F238E27FC236}">
                <a16:creationId xmlns:a16="http://schemas.microsoft.com/office/drawing/2014/main" id="{F574914A-B89D-40C0-85B6-8487887DE280}"/>
              </a:ext>
            </a:extLst>
          </p:cNvPr>
          <p:cNvCxnSpPr>
            <a:cxnSpLocks/>
            <a:stCxn id="79" idx="7"/>
          </p:cNvCxnSpPr>
          <p:nvPr/>
        </p:nvCxnSpPr>
        <p:spPr>
          <a:xfrm flipV="1">
            <a:off x="8189709" y="3668907"/>
            <a:ext cx="686085" cy="421358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Oval 18">
            <a:extLst>
              <a:ext uri="{FF2B5EF4-FFF2-40B4-BE49-F238E27FC236}">
                <a16:creationId xmlns:a16="http://schemas.microsoft.com/office/drawing/2014/main" id="{CAD4ED83-3745-4441-B37D-F3FA6351BC99}"/>
              </a:ext>
            </a:extLst>
          </p:cNvPr>
          <p:cNvSpPr/>
          <p:nvPr/>
        </p:nvSpPr>
        <p:spPr>
          <a:xfrm>
            <a:off x="5556124" y="3412809"/>
            <a:ext cx="176601" cy="176601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7" name="Oval 19">
            <a:extLst>
              <a:ext uri="{FF2B5EF4-FFF2-40B4-BE49-F238E27FC236}">
                <a16:creationId xmlns:a16="http://schemas.microsoft.com/office/drawing/2014/main" id="{84B17168-C66A-4A98-ADEF-F49C42A91911}"/>
              </a:ext>
            </a:extLst>
          </p:cNvPr>
          <p:cNvSpPr/>
          <p:nvPr/>
        </p:nvSpPr>
        <p:spPr>
          <a:xfrm>
            <a:off x="6187536" y="3913664"/>
            <a:ext cx="176601" cy="176601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8" name="Oval 20">
            <a:extLst>
              <a:ext uri="{FF2B5EF4-FFF2-40B4-BE49-F238E27FC236}">
                <a16:creationId xmlns:a16="http://schemas.microsoft.com/office/drawing/2014/main" id="{554FB2B6-EB16-43BC-A690-3B93A0DA0693}"/>
              </a:ext>
            </a:extLst>
          </p:cNvPr>
          <p:cNvSpPr/>
          <p:nvPr/>
        </p:nvSpPr>
        <p:spPr>
          <a:xfrm>
            <a:off x="7188664" y="3324509"/>
            <a:ext cx="176601" cy="176601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9" name="Oval 21">
            <a:extLst>
              <a:ext uri="{FF2B5EF4-FFF2-40B4-BE49-F238E27FC236}">
                <a16:creationId xmlns:a16="http://schemas.microsoft.com/office/drawing/2014/main" id="{3A1C89EF-EB5C-43F2-9D05-980126818520}"/>
              </a:ext>
            </a:extLst>
          </p:cNvPr>
          <p:cNvSpPr/>
          <p:nvPr/>
        </p:nvSpPr>
        <p:spPr>
          <a:xfrm>
            <a:off x="8038971" y="4064402"/>
            <a:ext cx="176601" cy="176601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cxnSp>
        <p:nvCxnSpPr>
          <p:cNvPr id="101" name="Straight Connector 15">
            <a:extLst>
              <a:ext uri="{FF2B5EF4-FFF2-40B4-BE49-F238E27FC236}">
                <a16:creationId xmlns:a16="http://schemas.microsoft.com/office/drawing/2014/main" id="{2CE37F54-A807-4C0F-9D52-C9A1B233A244}"/>
              </a:ext>
            </a:extLst>
          </p:cNvPr>
          <p:cNvCxnSpPr>
            <a:cxnSpLocks/>
            <a:stCxn id="102" idx="5"/>
            <a:endCxn id="103" idx="1"/>
          </p:cNvCxnSpPr>
          <p:nvPr/>
        </p:nvCxnSpPr>
        <p:spPr>
          <a:xfrm>
            <a:off x="8985071" y="3676103"/>
            <a:ext cx="645703" cy="657041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Oval 20">
            <a:extLst>
              <a:ext uri="{FF2B5EF4-FFF2-40B4-BE49-F238E27FC236}">
                <a16:creationId xmlns:a16="http://schemas.microsoft.com/office/drawing/2014/main" id="{72095E7F-C777-493E-B16A-3A26E39498E3}"/>
              </a:ext>
            </a:extLst>
          </p:cNvPr>
          <p:cNvSpPr/>
          <p:nvPr/>
        </p:nvSpPr>
        <p:spPr>
          <a:xfrm>
            <a:off x="8834333" y="3525365"/>
            <a:ext cx="176601" cy="176601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3" name="Oval 21">
            <a:extLst>
              <a:ext uri="{FF2B5EF4-FFF2-40B4-BE49-F238E27FC236}">
                <a16:creationId xmlns:a16="http://schemas.microsoft.com/office/drawing/2014/main" id="{28BE600A-ED11-437D-B112-A74E53E81E43}"/>
              </a:ext>
            </a:extLst>
          </p:cNvPr>
          <p:cNvSpPr/>
          <p:nvPr/>
        </p:nvSpPr>
        <p:spPr>
          <a:xfrm>
            <a:off x="9604911" y="4307281"/>
            <a:ext cx="176601" cy="176601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cxnSp>
        <p:nvCxnSpPr>
          <p:cNvPr id="104" name="Straight Connector 11">
            <a:extLst>
              <a:ext uri="{FF2B5EF4-FFF2-40B4-BE49-F238E27FC236}">
                <a16:creationId xmlns:a16="http://schemas.microsoft.com/office/drawing/2014/main" id="{7B882879-05C5-4983-AD16-59551D1267E9}"/>
              </a:ext>
            </a:extLst>
          </p:cNvPr>
          <p:cNvCxnSpPr>
            <a:cxnSpLocks/>
          </p:cNvCxnSpPr>
          <p:nvPr/>
        </p:nvCxnSpPr>
        <p:spPr>
          <a:xfrm flipV="1">
            <a:off x="9781512" y="4009035"/>
            <a:ext cx="679954" cy="393854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11">
            <a:extLst>
              <a:ext uri="{FF2B5EF4-FFF2-40B4-BE49-F238E27FC236}">
                <a16:creationId xmlns:a16="http://schemas.microsoft.com/office/drawing/2014/main" id="{0213AC85-C6EA-4914-9B1B-960023539435}"/>
              </a:ext>
            </a:extLst>
          </p:cNvPr>
          <p:cNvCxnSpPr>
            <a:cxnSpLocks/>
          </p:cNvCxnSpPr>
          <p:nvPr/>
        </p:nvCxnSpPr>
        <p:spPr>
          <a:xfrm flipV="1">
            <a:off x="2642951" y="925054"/>
            <a:ext cx="7265770" cy="12992"/>
          </a:xfrm>
          <a:prstGeom prst="line">
            <a:avLst/>
          </a:prstGeom>
          <a:ln w="57150">
            <a:solidFill>
              <a:srgbClr val="3A4E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11">
            <a:extLst>
              <a:ext uri="{FF2B5EF4-FFF2-40B4-BE49-F238E27FC236}">
                <a16:creationId xmlns:a16="http://schemas.microsoft.com/office/drawing/2014/main" id="{8DC760DC-6E7B-4A86-9B70-32883981DBD4}"/>
              </a:ext>
            </a:extLst>
          </p:cNvPr>
          <p:cNvCxnSpPr>
            <a:cxnSpLocks/>
          </p:cNvCxnSpPr>
          <p:nvPr/>
        </p:nvCxnSpPr>
        <p:spPr>
          <a:xfrm>
            <a:off x="4015016" y="1074090"/>
            <a:ext cx="6095645" cy="0"/>
          </a:xfrm>
          <a:prstGeom prst="line">
            <a:avLst/>
          </a:prstGeom>
          <a:ln w="57150">
            <a:solidFill>
              <a:srgbClr val="3A4E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0309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іаграма 3">
            <a:extLst>
              <a:ext uri="{FF2B5EF4-FFF2-40B4-BE49-F238E27FC236}">
                <a16:creationId xmlns:a16="http://schemas.microsoft.com/office/drawing/2014/main" id="{42BCEBD6-0270-4F69-9F36-1BCCEA6B61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8080305"/>
              </p:ext>
            </p:extLst>
          </p:nvPr>
        </p:nvGraphicFramePr>
        <p:xfrm>
          <a:off x="1253976" y="1081833"/>
          <a:ext cx="9684046" cy="5173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2">
            <a:extLst>
              <a:ext uri="{FF2B5EF4-FFF2-40B4-BE49-F238E27FC236}">
                <a16:creationId xmlns:a16="http://schemas.microsoft.com/office/drawing/2014/main" id="{B229BBE3-90A9-4AB8-8833-44684A5EFA84}"/>
              </a:ext>
            </a:extLst>
          </p:cNvPr>
          <p:cNvSpPr/>
          <p:nvPr/>
        </p:nvSpPr>
        <p:spPr>
          <a:xfrm>
            <a:off x="1" y="-44387"/>
            <a:ext cx="12192000" cy="1126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0D5E55AA-2486-4869-B1F9-1263E8E98D25}"/>
              </a:ext>
            </a:extLst>
          </p:cNvPr>
          <p:cNvSpPr txBox="1">
            <a:spLocks/>
          </p:cNvSpPr>
          <p:nvPr/>
        </p:nvSpPr>
        <p:spPr>
          <a:xfrm>
            <a:off x="1157795" y="222622"/>
            <a:ext cx="9876408" cy="592201"/>
          </a:xfrm>
          <a:prstGeom prst="rect">
            <a:avLst/>
          </a:prstGeom>
        </p:spPr>
        <p:txBody>
          <a:bodyPr rtlCol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600" b="1" dirty="0">
                <a:solidFill>
                  <a:srgbClr val="3C5568"/>
                </a:solidFill>
                <a:latin typeface="Candara" panose="020E0502030303020204" pitchFamily="34" charset="0"/>
              </a:rPr>
              <a:t>НАВЧАЛЬНІ, НАУКОВІ ТА ДОВІДКОВІ ВИДАННЯ</a:t>
            </a:r>
            <a:endParaRPr lang="ru-RU" sz="3600" b="1" dirty="0">
              <a:solidFill>
                <a:srgbClr val="3C5568"/>
              </a:solidFill>
              <a:latin typeface="Candara" panose="020E0502030303020204" pitchFamily="34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A7AA8D4E-7837-4102-9732-9B0C33BA1B1C}"/>
              </a:ext>
            </a:extLst>
          </p:cNvPr>
          <p:cNvSpPr/>
          <p:nvPr/>
        </p:nvSpPr>
        <p:spPr>
          <a:xfrm>
            <a:off x="-1" y="6471821"/>
            <a:ext cx="12192000" cy="3861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04581EC2-31CD-4B55-A284-4E4B0BF6DE14}"/>
              </a:ext>
            </a:extLst>
          </p:cNvPr>
          <p:cNvSpPr/>
          <p:nvPr/>
        </p:nvSpPr>
        <p:spPr>
          <a:xfrm>
            <a:off x="-1" y="6363471"/>
            <a:ext cx="12192000" cy="10835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</p:spTree>
    <p:extLst>
      <p:ext uri="{BB962C8B-B14F-4D97-AF65-F5344CB8AC3E}">
        <p14:creationId xmlns:p14="http://schemas.microsoft.com/office/powerpoint/2010/main" val="4204773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id="{6F21B4D4-2BE3-43E3-8286-AFEC70512669}"/>
              </a:ext>
            </a:extLst>
          </p:cNvPr>
          <p:cNvSpPr/>
          <p:nvPr/>
        </p:nvSpPr>
        <p:spPr>
          <a:xfrm>
            <a:off x="5549781" y="1030525"/>
            <a:ext cx="6297134" cy="5576801"/>
          </a:xfrm>
          <a:prstGeom prst="roundRect">
            <a:avLst/>
          </a:prstGeom>
          <a:solidFill>
            <a:srgbClr val="90AB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Місце для зображення 4">
            <a:extLst>
              <a:ext uri="{FF2B5EF4-FFF2-40B4-BE49-F238E27FC236}">
                <a16:creationId xmlns:a16="http://schemas.microsoft.com/office/drawing/2014/main" id="{AB2A64A0-8CDE-4940-BD35-3C12752CF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2" b="1362"/>
          <a:stretch>
            <a:fillRect/>
          </a:stretch>
        </p:blipFill>
        <p:spPr>
          <a:xfrm>
            <a:off x="276283" y="1893986"/>
            <a:ext cx="5273498" cy="3849876"/>
          </a:xfrm>
          <a:prstGeom prst="rect">
            <a:avLst/>
          </a:prstGeo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96480511-780B-4222-90F7-7C83B31E8640}"/>
              </a:ext>
            </a:extLst>
          </p:cNvPr>
          <p:cNvSpPr txBox="1">
            <a:spLocks/>
          </p:cNvSpPr>
          <p:nvPr/>
        </p:nvSpPr>
        <p:spPr>
          <a:xfrm>
            <a:off x="2228429" y="215162"/>
            <a:ext cx="7735142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4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ІННОВАЦІЙНИЙ РОЗВИТОК</a:t>
            </a:r>
            <a:endParaRPr lang="en-US" sz="4800" b="1" dirty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A47E87-9C13-4F45-A7F4-1F0555BC5F16}"/>
              </a:ext>
            </a:extLst>
          </p:cNvPr>
          <p:cNvSpPr txBox="1"/>
          <p:nvPr/>
        </p:nvSpPr>
        <p:spPr>
          <a:xfrm>
            <a:off x="5722727" y="1423397"/>
            <a:ext cx="5951241" cy="4791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spcAft>
                <a:spcPts val="1000"/>
              </a:spcAft>
              <a:buFontTx/>
              <a:buChar char="-"/>
            </a:pPr>
            <a:r>
              <a:rPr lang="uk-UA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З</a:t>
            </a:r>
            <a:r>
              <a:rPr lang="uk-UA" sz="17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ndara" panose="020E0502030303020204" pitchFamily="34" charset="0"/>
              </a:rPr>
              <a:t>нято й видано в ефір понад </a:t>
            </a:r>
            <a:r>
              <a:rPr lang="uk-UA" sz="1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ndara" panose="020E0502030303020204" pitchFamily="34" charset="0"/>
              </a:rPr>
              <a:t>45 відеоматеріалів </a:t>
            </a:r>
            <a:r>
              <a:rPr lang="uk-UA" sz="17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ndara" panose="020E0502030303020204" pitchFamily="34" charset="0"/>
              </a:rPr>
              <a:t>та опубліковано близько </a:t>
            </a:r>
            <a:r>
              <a:rPr lang="uk-UA" sz="1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ndara" panose="020E0502030303020204" pitchFamily="34" charset="0"/>
              </a:rPr>
              <a:t>20 друкованих статей</a:t>
            </a:r>
            <a:r>
              <a:rPr lang="uk-UA" sz="17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ndara" panose="020E0502030303020204" pitchFamily="34" charset="0"/>
              </a:rPr>
              <a:t>, в яких було висвітлено різні аспекти діяльності університету</a:t>
            </a:r>
          </a:p>
          <a:p>
            <a:pPr marL="171450" indent="-171450" algn="just">
              <a:spcAft>
                <a:spcPts val="1000"/>
              </a:spcAft>
              <a:buFontTx/>
              <a:buChar char="-"/>
            </a:pPr>
            <a:r>
              <a:rPr lang="uk-UA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П</a:t>
            </a:r>
            <a:r>
              <a:rPr lang="uk-UA" sz="17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ndara" panose="020E0502030303020204" pitchFamily="34" charset="0"/>
              </a:rPr>
              <a:t>ідписано Меморандум про співпрацю між УжНУ, Закарпатською обласною державною адміністрацією, Агенцією регіонального розвитку Закарпатської області та </a:t>
            </a:r>
            <a:r>
              <a:rPr lang="uk-UA" sz="17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ndara" panose="020E0502030303020204" pitchFamily="34" charset="0"/>
              </a:rPr>
              <a:t>Інноваційним холдингом «Сікорські </a:t>
            </a:r>
            <a:r>
              <a:rPr lang="uk-UA" sz="170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ndara" panose="020E0502030303020204" pitchFamily="34" charset="0"/>
              </a:rPr>
              <a:t>Челендж</a:t>
            </a:r>
            <a:r>
              <a:rPr lang="uk-UA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»</a:t>
            </a:r>
            <a:r>
              <a:rPr lang="uk-UA" sz="17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ndara" panose="020E0502030303020204" pitchFamily="34" charset="0"/>
              </a:rPr>
              <a:t> </a:t>
            </a:r>
          </a:p>
          <a:p>
            <a:pPr marL="171450" indent="-171450" algn="just">
              <a:spcAft>
                <a:spcPts val="1000"/>
              </a:spcAft>
              <a:buFontTx/>
              <a:buChar char="-"/>
            </a:pPr>
            <a:r>
              <a:rPr lang="uk-UA" sz="17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ndara" panose="020E0502030303020204" pitchFamily="34" charset="0"/>
              </a:rPr>
              <a:t>Участь у конкурсі </a:t>
            </a:r>
            <a:r>
              <a:rPr lang="uk-UA" sz="170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ndara" panose="020E0502030303020204" pitchFamily="34" charset="0"/>
              </a:rPr>
              <a:t>проєктів</a:t>
            </a:r>
            <a:r>
              <a:rPr lang="uk-UA" sz="17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ndara" panose="020E0502030303020204" pitchFamily="34" charset="0"/>
              </a:rPr>
              <a:t> в рамках Програми підтримки секторальної політики Міністерства </a:t>
            </a:r>
            <a:r>
              <a:rPr lang="uk-UA" sz="17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ndara" panose="020E0502030303020204" pitchFamily="34" charset="0"/>
              </a:rPr>
              <a:t>розвитку громад та територій України</a:t>
            </a:r>
          </a:p>
          <a:p>
            <a:pPr marL="171450" indent="-171450" algn="just">
              <a:spcAft>
                <a:spcPts val="1000"/>
              </a:spcAft>
              <a:buFontTx/>
              <a:buChar char="-"/>
            </a:pPr>
            <a:r>
              <a:rPr lang="uk-UA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І</a:t>
            </a:r>
            <a:r>
              <a:rPr lang="uk-UA" sz="17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ndara" panose="020E0502030303020204" pitchFamily="34" charset="0"/>
              </a:rPr>
              <a:t>ніційовано генерацію </a:t>
            </a:r>
            <a:r>
              <a:rPr lang="uk-UA" sz="17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ndara" panose="020E0502030303020204" pitchFamily="34" charset="0"/>
              </a:rPr>
              <a:t>проєктних</a:t>
            </a:r>
            <a:r>
              <a:rPr lang="uk-UA" sz="17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ndara" panose="020E0502030303020204" pitchFamily="34" charset="0"/>
              </a:rPr>
              <a:t> ідей для участі </a:t>
            </a:r>
            <a:r>
              <a:rPr lang="uk-UA" sz="1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ndara" panose="020E0502030303020204" pitchFamily="34" charset="0"/>
              </a:rPr>
              <a:t>у грантових конкурсах Українського культурного фонду</a:t>
            </a:r>
          </a:p>
          <a:p>
            <a:pPr marL="171450" indent="-171450" algn="just">
              <a:spcAft>
                <a:spcPts val="1000"/>
              </a:spcAft>
              <a:buFontTx/>
              <a:buChar char="-"/>
            </a:pPr>
            <a:r>
              <a:rPr lang="uk-UA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К</a:t>
            </a:r>
            <a:r>
              <a:rPr lang="uk-UA" sz="17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ndara" panose="020E0502030303020204" pitchFamily="34" charset="0"/>
              </a:rPr>
              <a:t>оординація розробки масового </a:t>
            </a:r>
            <a:r>
              <a:rPr lang="uk-UA" sz="1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ndara" panose="020E0502030303020204" pitchFamily="34" charset="0"/>
              </a:rPr>
              <a:t>відкритого курсу відео-лекцій «Школа сталого зеленого туризму»</a:t>
            </a:r>
            <a:r>
              <a:rPr lang="uk-UA" sz="17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ndara" panose="020E0502030303020204" pitchFamily="34" charset="0"/>
              </a:rPr>
              <a:t> з метою його подальшого розміщення на платформах «</a:t>
            </a:r>
            <a:r>
              <a:rPr lang="en-US" sz="1700" b="1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ndara" panose="020E0502030303020204" pitchFamily="34" charset="0"/>
              </a:rPr>
              <a:t>Prometeus</a:t>
            </a:r>
            <a:r>
              <a:rPr lang="en-US" sz="1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ndara" panose="020E0502030303020204" pitchFamily="34" charset="0"/>
              </a:rPr>
              <a:t>»</a:t>
            </a:r>
            <a:r>
              <a:rPr lang="uk-UA" sz="1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ndara" panose="020E0502030303020204" pitchFamily="34" charset="0"/>
              </a:rPr>
              <a:t> та</a:t>
            </a:r>
            <a:r>
              <a:rPr lang="en-US" sz="1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ndara" panose="020E0502030303020204" pitchFamily="34" charset="0"/>
              </a:rPr>
              <a:t> «Google Classroom»</a:t>
            </a:r>
            <a:endParaRPr lang="en-US" sz="17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9398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2">
            <a:extLst>
              <a:ext uri="{FF2B5EF4-FFF2-40B4-BE49-F238E27FC236}">
                <a16:creationId xmlns:a16="http://schemas.microsoft.com/office/drawing/2014/main" id="{584E12D6-A0A2-4949-9465-478C03EDD770}"/>
              </a:ext>
            </a:extLst>
          </p:cNvPr>
          <p:cNvSpPr/>
          <p:nvPr/>
        </p:nvSpPr>
        <p:spPr>
          <a:xfrm>
            <a:off x="51037" y="451788"/>
            <a:ext cx="5809029" cy="710231"/>
          </a:xfrm>
          <a:prstGeom prst="rect">
            <a:avLst/>
          </a:prstGeom>
          <a:solidFill>
            <a:srgbClr val="4866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44" name="Rectangle 2">
            <a:extLst>
              <a:ext uri="{FF2B5EF4-FFF2-40B4-BE49-F238E27FC236}">
                <a16:creationId xmlns:a16="http://schemas.microsoft.com/office/drawing/2014/main" id="{4F4E0A87-C0C3-4835-90DB-6AD2440C1D2E}"/>
              </a:ext>
            </a:extLst>
          </p:cNvPr>
          <p:cNvSpPr/>
          <p:nvPr/>
        </p:nvSpPr>
        <p:spPr>
          <a:xfrm>
            <a:off x="125020" y="521335"/>
            <a:ext cx="5653670" cy="55853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830C3C8-F6E8-48E0-9417-A76F8E66CFC2}"/>
              </a:ext>
            </a:extLst>
          </p:cNvPr>
          <p:cNvSpPr/>
          <p:nvPr/>
        </p:nvSpPr>
        <p:spPr>
          <a:xfrm>
            <a:off x="264234" y="5350841"/>
            <a:ext cx="53894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48667C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Договірна база </a:t>
            </a:r>
            <a:br>
              <a:rPr lang="uk-UA" b="1" dirty="0">
                <a:solidFill>
                  <a:srgbClr val="48667C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solidFill>
                  <a:srgbClr val="48667C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міжнародного співробітництва у  2020 році</a:t>
            </a:r>
            <a:endParaRPr lang="ru-RU" b="1" dirty="0">
              <a:solidFill>
                <a:srgbClr val="48667C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tangle 2">
            <a:extLst>
              <a:ext uri="{FF2B5EF4-FFF2-40B4-BE49-F238E27FC236}">
                <a16:creationId xmlns:a16="http://schemas.microsoft.com/office/drawing/2014/main" id="{2F55229B-549E-4869-8191-B62173806FE8}"/>
              </a:ext>
            </a:extLst>
          </p:cNvPr>
          <p:cNvSpPr/>
          <p:nvPr/>
        </p:nvSpPr>
        <p:spPr>
          <a:xfrm>
            <a:off x="5902961" y="0"/>
            <a:ext cx="6283527" cy="6858000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602EA9F-8611-4D7B-8B4A-4CEE2523423C}"/>
              </a:ext>
            </a:extLst>
          </p:cNvPr>
          <p:cNvGrpSpPr/>
          <p:nvPr/>
        </p:nvGrpSpPr>
        <p:grpSpPr>
          <a:xfrm>
            <a:off x="7030307" y="1405227"/>
            <a:ext cx="4014788" cy="4369576"/>
            <a:chOff x="4607827" y="501496"/>
            <a:chExt cx="3489117" cy="3797452"/>
          </a:xfrm>
          <a:solidFill>
            <a:srgbClr val="FFFFFF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BFD4334-59A0-4ADB-8B78-6AD3175DAB08}"/>
                </a:ext>
              </a:extLst>
            </p:cNvPr>
            <p:cNvSpPr/>
            <p:nvPr/>
          </p:nvSpPr>
          <p:spPr>
            <a:xfrm>
              <a:off x="5382584" y="501496"/>
              <a:ext cx="1871286" cy="1317493"/>
            </a:xfrm>
            <a:custGeom>
              <a:avLst/>
              <a:gdLst>
                <a:gd name="connsiteX0" fmla="*/ 1376075 w 1871286"/>
                <a:gd name="connsiteY0" fmla="*/ 0 h 1317493"/>
                <a:gd name="connsiteX1" fmla="*/ 1460693 w 1871286"/>
                <a:gd name="connsiteY1" fmla="*/ 9645 h 1317493"/>
                <a:gd name="connsiteX2" fmla="*/ 1581895 w 1871286"/>
                <a:gd name="connsiteY2" fmla="*/ 32688 h 1317493"/>
                <a:gd name="connsiteX3" fmla="*/ 1592917 w 1871286"/>
                <a:gd name="connsiteY3" fmla="*/ 47226 h 1317493"/>
                <a:gd name="connsiteX4" fmla="*/ 1592822 w 1871286"/>
                <a:gd name="connsiteY4" fmla="*/ 163249 h 1317493"/>
                <a:gd name="connsiteX5" fmla="*/ 1604653 w 1871286"/>
                <a:gd name="connsiteY5" fmla="*/ 179023 h 1317493"/>
                <a:gd name="connsiteX6" fmla="*/ 1718965 w 1871286"/>
                <a:gd name="connsiteY6" fmla="*/ 220976 h 1317493"/>
                <a:gd name="connsiteX7" fmla="*/ 1732411 w 1871286"/>
                <a:gd name="connsiteY7" fmla="*/ 241453 h 1317493"/>
                <a:gd name="connsiteX8" fmla="*/ 1732126 w 1871286"/>
                <a:gd name="connsiteY8" fmla="*/ 286684 h 1317493"/>
                <a:gd name="connsiteX9" fmla="*/ 1871287 w 1871286"/>
                <a:gd name="connsiteY9" fmla="*/ 286684 h 1317493"/>
                <a:gd name="connsiteX10" fmla="*/ 1871287 w 1871286"/>
                <a:gd name="connsiteY10" fmla="*/ 1310557 h 1317493"/>
                <a:gd name="connsiteX11" fmla="*/ 0 w 1871286"/>
                <a:gd name="connsiteY11" fmla="*/ 1317493 h 1317493"/>
                <a:gd name="connsiteX12" fmla="*/ 0 w 1871286"/>
                <a:gd name="connsiteY12" fmla="*/ 293526 h 1317493"/>
                <a:gd name="connsiteX13" fmla="*/ 134030 w 1871286"/>
                <a:gd name="connsiteY13" fmla="*/ 293526 h 1317493"/>
                <a:gd name="connsiteX14" fmla="*/ 133697 w 1871286"/>
                <a:gd name="connsiteY14" fmla="*/ 249530 h 1317493"/>
                <a:gd name="connsiteX15" fmla="*/ 149091 w 1871286"/>
                <a:gd name="connsiteY15" fmla="*/ 225775 h 1317493"/>
                <a:gd name="connsiteX16" fmla="*/ 260268 w 1871286"/>
                <a:gd name="connsiteY16" fmla="*/ 184059 h 1317493"/>
                <a:gd name="connsiteX17" fmla="*/ 272621 w 1871286"/>
                <a:gd name="connsiteY17" fmla="*/ 167003 h 1317493"/>
                <a:gd name="connsiteX18" fmla="*/ 271148 w 1871286"/>
                <a:gd name="connsiteY18" fmla="*/ 54021 h 1317493"/>
                <a:gd name="connsiteX19" fmla="*/ 284689 w 1871286"/>
                <a:gd name="connsiteY19" fmla="*/ 36536 h 1317493"/>
                <a:gd name="connsiteX20" fmla="*/ 624966 w 1871286"/>
                <a:gd name="connsiteY20" fmla="*/ 3136 h 1317493"/>
                <a:gd name="connsiteX21" fmla="*/ 925809 w 1871286"/>
                <a:gd name="connsiteY21" fmla="*/ 61717 h 1317493"/>
                <a:gd name="connsiteX22" fmla="*/ 941487 w 1871286"/>
                <a:gd name="connsiteY22" fmla="*/ 61575 h 1317493"/>
                <a:gd name="connsiteX23" fmla="*/ 1216104 w 1871286"/>
                <a:gd name="connsiteY23" fmla="*/ 2803 h 1317493"/>
                <a:gd name="connsiteX24" fmla="*/ 1235583 w 1871286"/>
                <a:gd name="connsiteY24" fmla="*/ 0 h 1317493"/>
                <a:gd name="connsiteX25" fmla="*/ 1376075 w 1871286"/>
                <a:gd name="connsiteY25" fmla="*/ 0 h 1317493"/>
                <a:gd name="connsiteX26" fmla="*/ 909085 w 1871286"/>
                <a:gd name="connsiteY26" fmla="*/ 1022162 h 1317493"/>
                <a:gd name="connsiteX27" fmla="*/ 909085 w 1871286"/>
                <a:gd name="connsiteY27" fmla="*/ 1006341 h 1317493"/>
                <a:gd name="connsiteX28" fmla="*/ 904571 w 1871286"/>
                <a:gd name="connsiteY28" fmla="*/ 128709 h 1317493"/>
                <a:gd name="connsiteX29" fmla="*/ 885851 w 1871286"/>
                <a:gd name="connsiteY29" fmla="*/ 103242 h 1317493"/>
                <a:gd name="connsiteX30" fmla="*/ 585484 w 1871286"/>
                <a:gd name="connsiteY30" fmla="*/ 57869 h 1317493"/>
                <a:gd name="connsiteX31" fmla="*/ 331298 w 1871286"/>
                <a:gd name="connsiteY31" fmla="*/ 82812 h 1317493"/>
                <a:gd name="connsiteX32" fmla="*/ 331298 w 1871286"/>
                <a:gd name="connsiteY32" fmla="*/ 993465 h 1317493"/>
                <a:gd name="connsiteX33" fmla="*/ 909085 w 1871286"/>
                <a:gd name="connsiteY33" fmla="*/ 1022162 h 1317493"/>
                <a:gd name="connsiteX34" fmla="*/ 1540227 w 1871286"/>
                <a:gd name="connsiteY34" fmla="*/ 989997 h 1317493"/>
                <a:gd name="connsiteX35" fmla="*/ 1540940 w 1871286"/>
                <a:gd name="connsiteY35" fmla="*/ 975553 h 1317493"/>
                <a:gd name="connsiteX36" fmla="*/ 1537661 w 1871286"/>
                <a:gd name="connsiteY36" fmla="*/ 94785 h 1317493"/>
                <a:gd name="connsiteX37" fmla="*/ 1520652 w 1871286"/>
                <a:gd name="connsiteY37" fmla="*/ 76113 h 1317493"/>
                <a:gd name="connsiteX38" fmla="*/ 1379876 w 1871286"/>
                <a:gd name="connsiteY38" fmla="*/ 59817 h 1317493"/>
                <a:gd name="connsiteX39" fmla="*/ 976598 w 1871286"/>
                <a:gd name="connsiteY39" fmla="*/ 107899 h 1317493"/>
                <a:gd name="connsiteX40" fmla="*/ 960635 w 1871286"/>
                <a:gd name="connsiteY40" fmla="*/ 130324 h 1317493"/>
                <a:gd name="connsiteX41" fmla="*/ 963960 w 1871286"/>
                <a:gd name="connsiteY41" fmla="*/ 1008051 h 1317493"/>
                <a:gd name="connsiteX42" fmla="*/ 964768 w 1871286"/>
                <a:gd name="connsiteY42" fmla="*/ 1024062 h 1317493"/>
                <a:gd name="connsiteX43" fmla="*/ 1249314 w 1871286"/>
                <a:gd name="connsiteY43" fmla="*/ 969567 h 1317493"/>
                <a:gd name="connsiteX44" fmla="*/ 1540227 w 1871286"/>
                <a:gd name="connsiteY44" fmla="*/ 989997 h 1317493"/>
                <a:gd name="connsiteX45" fmla="*/ 274664 w 1871286"/>
                <a:gd name="connsiteY45" fmla="*/ 1059601 h 1317493"/>
                <a:gd name="connsiteX46" fmla="*/ 274664 w 1871286"/>
                <a:gd name="connsiteY46" fmla="*/ 235372 h 1317493"/>
                <a:gd name="connsiteX47" fmla="*/ 205345 w 1871286"/>
                <a:gd name="connsiteY47" fmla="*/ 260648 h 1317493"/>
                <a:gd name="connsiteX48" fmla="*/ 188145 w 1871286"/>
                <a:gd name="connsiteY48" fmla="*/ 285877 h 1317493"/>
                <a:gd name="connsiteX49" fmla="*/ 194322 w 1871286"/>
                <a:gd name="connsiteY49" fmla="*/ 1160658 h 1317493"/>
                <a:gd name="connsiteX50" fmla="*/ 194322 w 1871286"/>
                <a:gd name="connsiteY50" fmla="*/ 1175244 h 1317493"/>
                <a:gd name="connsiteX51" fmla="*/ 204157 w 1871286"/>
                <a:gd name="connsiteY51" fmla="*/ 1172678 h 1317493"/>
                <a:gd name="connsiteX52" fmla="*/ 466515 w 1871286"/>
                <a:gd name="connsiteY52" fmla="*/ 1113859 h 1317493"/>
                <a:gd name="connsiteX53" fmla="*/ 928564 w 1871286"/>
                <a:gd name="connsiteY53" fmla="*/ 1164221 h 1317493"/>
                <a:gd name="connsiteX54" fmla="*/ 945811 w 1871286"/>
                <a:gd name="connsiteY54" fmla="*/ 1164174 h 1317493"/>
                <a:gd name="connsiteX55" fmla="*/ 1247461 w 1871286"/>
                <a:gd name="connsiteY55" fmla="*/ 1108158 h 1317493"/>
                <a:gd name="connsiteX56" fmla="*/ 1596671 w 1871286"/>
                <a:gd name="connsiteY56" fmla="*/ 1142651 h 1317493"/>
                <a:gd name="connsiteX57" fmla="*/ 1679721 w 1871286"/>
                <a:gd name="connsiteY57" fmla="*/ 1168307 h 1317493"/>
                <a:gd name="connsiteX58" fmla="*/ 1679721 w 1871286"/>
                <a:gd name="connsiteY58" fmla="*/ 1149255 h 1317493"/>
                <a:gd name="connsiteX59" fmla="*/ 1678153 w 1871286"/>
                <a:gd name="connsiteY59" fmla="*/ 282123 h 1317493"/>
                <a:gd name="connsiteX60" fmla="*/ 1677963 w 1871286"/>
                <a:gd name="connsiteY60" fmla="*/ 269960 h 1317493"/>
                <a:gd name="connsiteX61" fmla="*/ 1673734 w 1871286"/>
                <a:gd name="connsiteY61" fmla="*/ 261361 h 1317493"/>
                <a:gd name="connsiteX62" fmla="*/ 1594628 w 1871286"/>
                <a:gd name="connsiteY62" fmla="*/ 231571 h 1317493"/>
                <a:gd name="connsiteX63" fmla="*/ 1594628 w 1871286"/>
                <a:gd name="connsiteY63" fmla="*/ 1059696 h 1317493"/>
                <a:gd name="connsiteX64" fmla="*/ 1436795 w 1871286"/>
                <a:gd name="connsiteY64" fmla="*/ 1032329 h 1317493"/>
                <a:gd name="connsiteX65" fmla="*/ 1190067 w 1871286"/>
                <a:gd name="connsiteY65" fmla="*/ 1029241 h 1317493"/>
                <a:gd name="connsiteX66" fmla="*/ 972512 w 1871286"/>
                <a:gd name="connsiteY66" fmla="*/ 1072524 h 1317493"/>
                <a:gd name="connsiteX67" fmla="*/ 902908 w 1871286"/>
                <a:gd name="connsiteY67" fmla="*/ 1072619 h 1317493"/>
                <a:gd name="connsiteX68" fmla="*/ 688251 w 1871286"/>
                <a:gd name="connsiteY68" fmla="*/ 1030714 h 1317493"/>
                <a:gd name="connsiteX69" fmla="*/ 379332 w 1871286"/>
                <a:gd name="connsiteY69" fmla="*/ 1040311 h 1317493"/>
                <a:gd name="connsiteX70" fmla="*/ 274664 w 1871286"/>
                <a:gd name="connsiteY70" fmla="*/ 1059601 h 1317493"/>
                <a:gd name="connsiteX71" fmla="*/ 145148 w 1871286"/>
                <a:gd name="connsiteY71" fmla="*/ 1256726 h 1317493"/>
                <a:gd name="connsiteX72" fmla="*/ 146573 w 1871286"/>
                <a:gd name="connsiteY72" fmla="*/ 1261430 h 1317493"/>
                <a:gd name="connsiteX73" fmla="*/ 1728515 w 1871286"/>
                <a:gd name="connsiteY73" fmla="*/ 1255348 h 1317493"/>
                <a:gd name="connsiteX74" fmla="*/ 1729418 w 1871286"/>
                <a:gd name="connsiteY74" fmla="*/ 1250835 h 1317493"/>
                <a:gd name="connsiteX75" fmla="*/ 1655537 w 1871286"/>
                <a:gd name="connsiteY75" fmla="*/ 1219335 h 1317493"/>
                <a:gd name="connsiteX76" fmla="*/ 1379923 w 1871286"/>
                <a:gd name="connsiteY76" fmla="*/ 1165171 h 1317493"/>
                <a:gd name="connsiteX77" fmla="*/ 947521 w 1871286"/>
                <a:gd name="connsiteY77" fmla="*/ 1221520 h 1317493"/>
                <a:gd name="connsiteX78" fmla="*/ 927471 w 1871286"/>
                <a:gd name="connsiteY78" fmla="*/ 1221615 h 1317493"/>
                <a:gd name="connsiteX79" fmla="*/ 820713 w 1871286"/>
                <a:gd name="connsiteY79" fmla="*/ 1190875 h 1317493"/>
                <a:gd name="connsiteX80" fmla="*/ 484142 w 1871286"/>
                <a:gd name="connsiteY80" fmla="*/ 1168687 h 1317493"/>
                <a:gd name="connsiteX81" fmla="*/ 228245 w 1871286"/>
                <a:gd name="connsiteY81" fmla="*/ 1221330 h 1317493"/>
                <a:gd name="connsiteX82" fmla="*/ 145148 w 1871286"/>
                <a:gd name="connsiteY82" fmla="*/ 1256726 h 1317493"/>
                <a:gd name="connsiteX83" fmla="*/ 1735642 w 1871286"/>
                <a:gd name="connsiteY83" fmla="*/ 343080 h 1317493"/>
                <a:gd name="connsiteX84" fmla="*/ 1735642 w 1871286"/>
                <a:gd name="connsiteY84" fmla="*/ 1254303 h 1317493"/>
                <a:gd name="connsiteX85" fmla="*/ 1815556 w 1871286"/>
                <a:gd name="connsiteY85" fmla="*/ 1254303 h 1317493"/>
                <a:gd name="connsiteX86" fmla="*/ 1815556 w 1871286"/>
                <a:gd name="connsiteY86" fmla="*/ 343080 h 1317493"/>
                <a:gd name="connsiteX87" fmla="*/ 1735642 w 1871286"/>
                <a:gd name="connsiteY87" fmla="*/ 343080 h 1317493"/>
                <a:gd name="connsiteX88" fmla="*/ 136025 w 1871286"/>
                <a:gd name="connsiteY88" fmla="*/ 1260955 h 1317493"/>
                <a:gd name="connsiteX89" fmla="*/ 136025 w 1871286"/>
                <a:gd name="connsiteY89" fmla="*/ 352298 h 1317493"/>
                <a:gd name="connsiteX90" fmla="*/ 56206 w 1871286"/>
                <a:gd name="connsiteY90" fmla="*/ 352298 h 1317493"/>
                <a:gd name="connsiteX91" fmla="*/ 56206 w 1871286"/>
                <a:gd name="connsiteY91" fmla="*/ 1260955 h 1317493"/>
                <a:gd name="connsiteX92" fmla="*/ 136025 w 1871286"/>
                <a:gd name="connsiteY92" fmla="*/ 1260955 h 131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1871286" h="1317493">
                  <a:moveTo>
                    <a:pt x="1376075" y="0"/>
                  </a:moveTo>
                  <a:cubicBezTo>
                    <a:pt x="1404297" y="3136"/>
                    <a:pt x="1432709" y="5036"/>
                    <a:pt x="1460693" y="9645"/>
                  </a:cubicBezTo>
                  <a:cubicBezTo>
                    <a:pt x="1501268" y="16344"/>
                    <a:pt x="1541462" y="25181"/>
                    <a:pt x="1581895" y="32688"/>
                  </a:cubicBezTo>
                  <a:cubicBezTo>
                    <a:pt x="1590827" y="34351"/>
                    <a:pt x="1593012" y="38627"/>
                    <a:pt x="1592917" y="47226"/>
                  </a:cubicBezTo>
                  <a:cubicBezTo>
                    <a:pt x="1592585" y="85901"/>
                    <a:pt x="1593250" y="124575"/>
                    <a:pt x="1592822" y="163249"/>
                  </a:cubicBezTo>
                  <a:cubicBezTo>
                    <a:pt x="1592727" y="172562"/>
                    <a:pt x="1595815" y="175935"/>
                    <a:pt x="1604653" y="179023"/>
                  </a:cubicBezTo>
                  <a:cubicBezTo>
                    <a:pt x="1642994" y="192374"/>
                    <a:pt x="1680861" y="206960"/>
                    <a:pt x="1718965" y="220976"/>
                  </a:cubicBezTo>
                  <a:cubicBezTo>
                    <a:pt x="1728705" y="224539"/>
                    <a:pt x="1733266" y="230241"/>
                    <a:pt x="1732411" y="241453"/>
                  </a:cubicBezTo>
                  <a:cubicBezTo>
                    <a:pt x="1731271" y="256039"/>
                    <a:pt x="1732126" y="270768"/>
                    <a:pt x="1732126" y="286684"/>
                  </a:cubicBezTo>
                  <a:cubicBezTo>
                    <a:pt x="1778449" y="286684"/>
                    <a:pt x="1823443" y="286684"/>
                    <a:pt x="1871287" y="286684"/>
                  </a:cubicBezTo>
                  <a:cubicBezTo>
                    <a:pt x="1871287" y="628149"/>
                    <a:pt x="1871287" y="968331"/>
                    <a:pt x="1871287" y="1310557"/>
                  </a:cubicBezTo>
                  <a:cubicBezTo>
                    <a:pt x="1249599" y="1312837"/>
                    <a:pt x="626534" y="1315165"/>
                    <a:pt x="0" y="1317493"/>
                  </a:cubicBezTo>
                  <a:cubicBezTo>
                    <a:pt x="0" y="975648"/>
                    <a:pt x="0" y="635513"/>
                    <a:pt x="0" y="293526"/>
                  </a:cubicBezTo>
                  <a:cubicBezTo>
                    <a:pt x="42760" y="293526"/>
                    <a:pt x="87754" y="293526"/>
                    <a:pt x="134030" y="293526"/>
                  </a:cubicBezTo>
                  <a:cubicBezTo>
                    <a:pt x="134030" y="277657"/>
                    <a:pt x="135075" y="263499"/>
                    <a:pt x="133697" y="249530"/>
                  </a:cubicBezTo>
                  <a:cubicBezTo>
                    <a:pt x="132415" y="236512"/>
                    <a:pt x="137546" y="230051"/>
                    <a:pt x="149091" y="225775"/>
                  </a:cubicBezTo>
                  <a:cubicBezTo>
                    <a:pt x="186197" y="211996"/>
                    <a:pt x="222971" y="197220"/>
                    <a:pt x="260268" y="184059"/>
                  </a:cubicBezTo>
                  <a:cubicBezTo>
                    <a:pt x="269818" y="180686"/>
                    <a:pt x="272811" y="176743"/>
                    <a:pt x="272621" y="167003"/>
                  </a:cubicBezTo>
                  <a:cubicBezTo>
                    <a:pt x="271813" y="129374"/>
                    <a:pt x="272193" y="91697"/>
                    <a:pt x="271148" y="54021"/>
                  </a:cubicBezTo>
                  <a:cubicBezTo>
                    <a:pt x="270863" y="43188"/>
                    <a:pt x="274616" y="39197"/>
                    <a:pt x="284689" y="36536"/>
                  </a:cubicBezTo>
                  <a:cubicBezTo>
                    <a:pt x="396341" y="6842"/>
                    <a:pt x="510036" y="-1805"/>
                    <a:pt x="624966" y="3136"/>
                  </a:cubicBezTo>
                  <a:cubicBezTo>
                    <a:pt x="728113" y="7602"/>
                    <a:pt x="829218" y="23091"/>
                    <a:pt x="925809" y="61717"/>
                  </a:cubicBezTo>
                  <a:cubicBezTo>
                    <a:pt x="930322" y="63523"/>
                    <a:pt x="936926" y="63428"/>
                    <a:pt x="941487" y="61575"/>
                  </a:cubicBezTo>
                  <a:cubicBezTo>
                    <a:pt x="1029526" y="25466"/>
                    <a:pt x="1121841" y="9740"/>
                    <a:pt x="1216104" y="2803"/>
                  </a:cubicBezTo>
                  <a:cubicBezTo>
                    <a:pt x="1222613" y="2328"/>
                    <a:pt x="1229074" y="950"/>
                    <a:pt x="1235583" y="0"/>
                  </a:cubicBezTo>
                  <a:cubicBezTo>
                    <a:pt x="1282430" y="0"/>
                    <a:pt x="1329276" y="0"/>
                    <a:pt x="1376075" y="0"/>
                  </a:cubicBezTo>
                  <a:close/>
                  <a:moveTo>
                    <a:pt x="909085" y="1022162"/>
                  </a:moveTo>
                  <a:cubicBezTo>
                    <a:pt x="909085" y="1016318"/>
                    <a:pt x="909132" y="1011329"/>
                    <a:pt x="909085" y="1006341"/>
                  </a:cubicBezTo>
                  <a:cubicBezTo>
                    <a:pt x="907469" y="713812"/>
                    <a:pt x="905711" y="421284"/>
                    <a:pt x="904571" y="128709"/>
                  </a:cubicBezTo>
                  <a:cubicBezTo>
                    <a:pt x="904523" y="113695"/>
                    <a:pt x="899440" y="107661"/>
                    <a:pt x="885851" y="103242"/>
                  </a:cubicBezTo>
                  <a:cubicBezTo>
                    <a:pt x="788215" y="71220"/>
                    <a:pt x="687586" y="59532"/>
                    <a:pt x="585484" y="57869"/>
                  </a:cubicBezTo>
                  <a:cubicBezTo>
                    <a:pt x="499298" y="56491"/>
                    <a:pt x="414205" y="66231"/>
                    <a:pt x="331298" y="82812"/>
                  </a:cubicBezTo>
                  <a:cubicBezTo>
                    <a:pt x="331298" y="386838"/>
                    <a:pt x="331298" y="689629"/>
                    <a:pt x="331298" y="993465"/>
                  </a:cubicBezTo>
                  <a:cubicBezTo>
                    <a:pt x="527615" y="958306"/>
                    <a:pt x="719324" y="959114"/>
                    <a:pt x="909085" y="1022162"/>
                  </a:cubicBezTo>
                  <a:close/>
                  <a:moveTo>
                    <a:pt x="1540227" y="989997"/>
                  </a:moveTo>
                  <a:cubicBezTo>
                    <a:pt x="1540512" y="984438"/>
                    <a:pt x="1540940" y="980019"/>
                    <a:pt x="1540940" y="975553"/>
                  </a:cubicBezTo>
                  <a:cubicBezTo>
                    <a:pt x="1539752" y="681980"/>
                    <a:pt x="1538422" y="388359"/>
                    <a:pt x="1537661" y="94785"/>
                  </a:cubicBezTo>
                  <a:cubicBezTo>
                    <a:pt x="1537614" y="81150"/>
                    <a:pt x="1532530" y="77444"/>
                    <a:pt x="1520652" y="76113"/>
                  </a:cubicBezTo>
                  <a:cubicBezTo>
                    <a:pt x="1473711" y="70840"/>
                    <a:pt x="1426960" y="62858"/>
                    <a:pt x="1379876" y="59817"/>
                  </a:cubicBezTo>
                  <a:cubicBezTo>
                    <a:pt x="1242663" y="50932"/>
                    <a:pt x="1107778" y="64378"/>
                    <a:pt x="976598" y="107899"/>
                  </a:cubicBezTo>
                  <a:cubicBezTo>
                    <a:pt x="964483" y="111890"/>
                    <a:pt x="960587" y="117401"/>
                    <a:pt x="960635" y="130324"/>
                  </a:cubicBezTo>
                  <a:cubicBezTo>
                    <a:pt x="962060" y="422900"/>
                    <a:pt x="962915" y="715475"/>
                    <a:pt x="963960" y="1008051"/>
                  </a:cubicBezTo>
                  <a:cubicBezTo>
                    <a:pt x="963960" y="1012850"/>
                    <a:pt x="964436" y="1017696"/>
                    <a:pt x="964768" y="1024062"/>
                  </a:cubicBezTo>
                  <a:cubicBezTo>
                    <a:pt x="1057463" y="989331"/>
                    <a:pt x="1152533" y="974413"/>
                    <a:pt x="1249314" y="969567"/>
                  </a:cubicBezTo>
                  <a:cubicBezTo>
                    <a:pt x="1346618" y="964625"/>
                    <a:pt x="1443351" y="970849"/>
                    <a:pt x="1540227" y="989997"/>
                  </a:cubicBezTo>
                  <a:close/>
                  <a:moveTo>
                    <a:pt x="274664" y="1059601"/>
                  </a:moveTo>
                  <a:cubicBezTo>
                    <a:pt x="274664" y="785792"/>
                    <a:pt x="274664" y="512364"/>
                    <a:pt x="274664" y="235372"/>
                  </a:cubicBezTo>
                  <a:cubicBezTo>
                    <a:pt x="248960" y="244827"/>
                    <a:pt x="227342" y="253379"/>
                    <a:pt x="205345" y="260648"/>
                  </a:cubicBezTo>
                  <a:cubicBezTo>
                    <a:pt x="192421" y="264924"/>
                    <a:pt x="188050" y="271528"/>
                    <a:pt x="188145" y="285877"/>
                  </a:cubicBezTo>
                  <a:cubicBezTo>
                    <a:pt x="190616" y="577454"/>
                    <a:pt x="192421" y="869032"/>
                    <a:pt x="194322" y="1160658"/>
                  </a:cubicBezTo>
                  <a:cubicBezTo>
                    <a:pt x="194369" y="1165171"/>
                    <a:pt x="194322" y="1169638"/>
                    <a:pt x="194322" y="1175244"/>
                  </a:cubicBezTo>
                  <a:cubicBezTo>
                    <a:pt x="198455" y="1174151"/>
                    <a:pt x="201449" y="1173723"/>
                    <a:pt x="204157" y="1172678"/>
                  </a:cubicBezTo>
                  <a:cubicBezTo>
                    <a:pt x="288727" y="1140228"/>
                    <a:pt x="376481" y="1121698"/>
                    <a:pt x="466515" y="1113859"/>
                  </a:cubicBezTo>
                  <a:cubicBezTo>
                    <a:pt x="623826" y="1100176"/>
                    <a:pt x="778333" y="1112434"/>
                    <a:pt x="928564" y="1164221"/>
                  </a:cubicBezTo>
                  <a:cubicBezTo>
                    <a:pt x="933743" y="1166027"/>
                    <a:pt x="940680" y="1166027"/>
                    <a:pt x="945811" y="1164174"/>
                  </a:cubicBezTo>
                  <a:cubicBezTo>
                    <a:pt x="1043352" y="1129205"/>
                    <a:pt x="1144314" y="1112956"/>
                    <a:pt x="1247461" y="1108158"/>
                  </a:cubicBezTo>
                  <a:cubicBezTo>
                    <a:pt x="1365575" y="1102694"/>
                    <a:pt x="1482215" y="1112006"/>
                    <a:pt x="1596671" y="1142651"/>
                  </a:cubicBezTo>
                  <a:cubicBezTo>
                    <a:pt x="1623990" y="1149968"/>
                    <a:pt x="1650786" y="1159328"/>
                    <a:pt x="1679721" y="1168307"/>
                  </a:cubicBezTo>
                  <a:cubicBezTo>
                    <a:pt x="1679721" y="1161228"/>
                    <a:pt x="1679721" y="1155242"/>
                    <a:pt x="1679721" y="1149255"/>
                  </a:cubicBezTo>
                  <a:cubicBezTo>
                    <a:pt x="1679198" y="860195"/>
                    <a:pt x="1678675" y="571135"/>
                    <a:pt x="1678153" y="282123"/>
                  </a:cubicBezTo>
                  <a:cubicBezTo>
                    <a:pt x="1678153" y="278037"/>
                    <a:pt x="1678675" y="273904"/>
                    <a:pt x="1677963" y="269960"/>
                  </a:cubicBezTo>
                  <a:cubicBezTo>
                    <a:pt x="1677393" y="266872"/>
                    <a:pt x="1675967" y="262263"/>
                    <a:pt x="1673734" y="261361"/>
                  </a:cubicBezTo>
                  <a:cubicBezTo>
                    <a:pt x="1647603" y="251146"/>
                    <a:pt x="1621282" y="241501"/>
                    <a:pt x="1594628" y="231571"/>
                  </a:cubicBezTo>
                  <a:cubicBezTo>
                    <a:pt x="1594628" y="510511"/>
                    <a:pt x="1594628" y="785982"/>
                    <a:pt x="1594628" y="1059696"/>
                  </a:cubicBezTo>
                  <a:cubicBezTo>
                    <a:pt x="1541795" y="1050431"/>
                    <a:pt x="1489532" y="1039694"/>
                    <a:pt x="1436795" y="1032329"/>
                  </a:cubicBezTo>
                  <a:cubicBezTo>
                    <a:pt x="1354837" y="1020927"/>
                    <a:pt x="1272357" y="1022162"/>
                    <a:pt x="1190067" y="1029241"/>
                  </a:cubicBezTo>
                  <a:cubicBezTo>
                    <a:pt x="1115997" y="1035655"/>
                    <a:pt x="1042117" y="1045110"/>
                    <a:pt x="972512" y="1072524"/>
                  </a:cubicBezTo>
                  <a:cubicBezTo>
                    <a:pt x="947569" y="1082359"/>
                    <a:pt x="927709" y="1082216"/>
                    <a:pt x="902908" y="1072619"/>
                  </a:cubicBezTo>
                  <a:cubicBezTo>
                    <a:pt x="834159" y="1045918"/>
                    <a:pt x="761324" y="1036795"/>
                    <a:pt x="688251" y="1030714"/>
                  </a:cubicBezTo>
                  <a:cubicBezTo>
                    <a:pt x="584914" y="1022114"/>
                    <a:pt x="481861" y="1024918"/>
                    <a:pt x="379332" y="1040311"/>
                  </a:cubicBezTo>
                  <a:cubicBezTo>
                    <a:pt x="345408" y="1045442"/>
                    <a:pt x="311675" y="1052759"/>
                    <a:pt x="274664" y="1059601"/>
                  </a:cubicBezTo>
                  <a:close/>
                  <a:moveTo>
                    <a:pt x="145148" y="1256726"/>
                  </a:moveTo>
                  <a:cubicBezTo>
                    <a:pt x="145623" y="1258294"/>
                    <a:pt x="146098" y="1259862"/>
                    <a:pt x="146573" y="1261430"/>
                  </a:cubicBezTo>
                  <a:cubicBezTo>
                    <a:pt x="673903" y="1259387"/>
                    <a:pt x="1201185" y="1257344"/>
                    <a:pt x="1728515" y="1255348"/>
                  </a:cubicBezTo>
                  <a:cubicBezTo>
                    <a:pt x="1728800" y="1253828"/>
                    <a:pt x="1729133" y="1252355"/>
                    <a:pt x="1729418" y="1250835"/>
                  </a:cubicBezTo>
                  <a:cubicBezTo>
                    <a:pt x="1704807" y="1240287"/>
                    <a:pt x="1680576" y="1228694"/>
                    <a:pt x="1655537" y="1219335"/>
                  </a:cubicBezTo>
                  <a:cubicBezTo>
                    <a:pt x="1566691" y="1186267"/>
                    <a:pt x="1474234" y="1170113"/>
                    <a:pt x="1379923" y="1165171"/>
                  </a:cubicBezTo>
                  <a:cubicBezTo>
                    <a:pt x="1232448" y="1157427"/>
                    <a:pt x="1087395" y="1169970"/>
                    <a:pt x="947521" y="1221520"/>
                  </a:cubicBezTo>
                  <a:cubicBezTo>
                    <a:pt x="941582" y="1223705"/>
                    <a:pt x="933696" y="1223325"/>
                    <a:pt x="927471" y="1221615"/>
                  </a:cubicBezTo>
                  <a:cubicBezTo>
                    <a:pt x="891790" y="1211685"/>
                    <a:pt x="856727" y="1199095"/>
                    <a:pt x="820713" y="1190875"/>
                  </a:cubicBezTo>
                  <a:cubicBezTo>
                    <a:pt x="709821" y="1165551"/>
                    <a:pt x="597409" y="1160135"/>
                    <a:pt x="484142" y="1168687"/>
                  </a:cubicBezTo>
                  <a:cubicBezTo>
                    <a:pt x="396531" y="1175291"/>
                    <a:pt x="310820" y="1190780"/>
                    <a:pt x="228245" y="1221330"/>
                  </a:cubicBezTo>
                  <a:cubicBezTo>
                    <a:pt x="200023" y="1231688"/>
                    <a:pt x="172799" y="1244801"/>
                    <a:pt x="145148" y="1256726"/>
                  </a:cubicBezTo>
                  <a:close/>
                  <a:moveTo>
                    <a:pt x="1735642" y="343080"/>
                  </a:moveTo>
                  <a:cubicBezTo>
                    <a:pt x="1735642" y="647391"/>
                    <a:pt x="1735642" y="950847"/>
                    <a:pt x="1735642" y="1254303"/>
                  </a:cubicBezTo>
                  <a:cubicBezTo>
                    <a:pt x="1764909" y="1254303"/>
                    <a:pt x="1791088" y="1254303"/>
                    <a:pt x="1815556" y="1254303"/>
                  </a:cubicBezTo>
                  <a:cubicBezTo>
                    <a:pt x="1815556" y="950134"/>
                    <a:pt x="1815556" y="647106"/>
                    <a:pt x="1815556" y="343080"/>
                  </a:cubicBezTo>
                  <a:cubicBezTo>
                    <a:pt x="1786717" y="343080"/>
                    <a:pt x="1760965" y="343080"/>
                    <a:pt x="1735642" y="343080"/>
                  </a:cubicBezTo>
                  <a:close/>
                  <a:moveTo>
                    <a:pt x="136025" y="1260955"/>
                  </a:moveTo>
                  <a:cubicBezTo>
                    <a:pt x="136025" y="956834"/>
                    <a:pt x="136025" y="654471"/>
                    <a:pt x="136025" y="352298"/>
                  </a:cubicBezTo>
                  <a:cubicBezTo>
                    <a:pt x="106996" y="352298"/>
                    <a:pt x="80817" y="352298"/>
                    <a:pt x="56206" y="352298"/>
                  </a:cubicBezTo>
                  <a:cubicBezTo>
                    <a:pt x="56206" y="655991"/>
                    <a:pt x="56206" y="958306"/>
                    <a:pt x="56206" y="1260955"/>
                  </a:cubicBezTo>
                  <a:cubicBezTo>
                    <a:pt x="84903" y="1260955"/>
                    <a:pt x="110702" y="1260955"/>
                    <a:pt x="136025" y="1260955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C27E2EF-9754-4950-AF48-CDF3A6966E64}"/>
                </a:ext>
              </a:extLst>
            </p:cNvPr>
            <p:cNvSpPr/>
            <p:nvPr/>
          </p:nvSpPr>
          <p:spPr>
            <a:xfrm>
              <a:off x="4607827" y="2351060"/>
              <a:ext cx="422947" cy="1069625"/>
            </a:xfrm>
            <a:custGeom>
              <a:avLst/>
              <a:gdLst>
                <a:gd name="connsiteX0" fmla="*/ 0 w 422947"/>
                <a:gd name="connsiteY0" fmla="*/ 95308 h 1069625"/>
                <a:gd name="connsiteX1" fmla="*/ 6272 w 422947"/>
                <a:gd name="connsiteY1" fmla="*/ 27272 h 1069625"/>
                <a:gd name="connsiteX2" fmla="*/ 9075 w 422947"/>
                <a:gd name="connsiteY2" fmla="*/ 0 h 1069625"/>
                <a:gd name="connsiteX3" fmla="*/ 217127 w 422947"/>
                <a:gd name="connsiteY3" fmla="*/ 21285 h 1069625"/>
                <a:gd name="connsiteX4" fmla="*/ 245302 w 422947"/>
                <a:gd name="connsiteY4" fmla="*/ 509703 h 1069625"/>
                <a:gd name="connsiteX5" fmla="*/ 422947 w 422947"/>
                <a:gd name="connsiteY5" fmla="*/ 963770 h 1069625"/>
                <a:gd name="connsiteX6" fmla="*/ 243401 w 422947"/>
                <a:gd name="connsiteY6" fmla="*/ 1069626 h 1069625"/>
                <a:gd name="connsiteX7" fmla="*/ 236417 w 422947"/>
                <a:gd name="connsiteY7" fmla="*/ 1059696 h 1069625"/>
                <a:gd name="connsiteX8" fmla="*/ 18434 w 422947"/>
                <a:gd name="connsiteY8" fmla="*/ 429836 h 1069625"/>
                <a:gd name="connsiteX9" fmla="*/ 2471 w 422947"/>
                <a:gd name="connsiteY9" fmla="*/ 275139 h 1069625"/>
                <a:gd name="connsiteX10" fmla="*/ 0 w 422947"/>
                <a:gd name="connsiteY10" fmla="*/ 260220 h 1069625"/>
                <a:gd name="connsiteX11" fmla="*/ 0 w 422947"/>
                <a:gd name="connsiteY11" fmla="*/ 95308 h 1069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2947" h="1069625">
                  <a:moveTo>
                    <a:pt x="0" y="95308"/>
                  </a:moveTo>
                  <a:cubicBezTo>
                    <a:pt x="2091" y="72645"/>
                    <a:pt x="4133" y="49935"/>
                    <a:pt x="6272" y="27272"/>
                  </a:cubicBezTo>
                  <a:cubicBezTo>
                    <a:pt x="7079" y="18767"/>
                    <a:pt x="8029" y="10310"/>
                    <a:pt x="9075" y="0"/>
                  </a:cubicBezTo>
                  <a:cubicBezTo>
                    <a:pt x="78822" y="7127"/>
                    <a:pt x="147333" y="14111"/>
                    <a:pt x="217127" y="21285"/>
                  </a:cubicBezTo>
                  <a:cubicBezTo>
                    <a:pt x="201354" y="186673"/>
                    <a:pt x="210096" y="349019"/>
                    <a:pt x="245302" y="509703"/>
                  </a:cubicBezTo>
                  <a:cubicBezTo>
                    <a:pt x="280365" y="669769"/>
                    <a:pt x="339137" y="820618"/>
                    <a:pt x="422947" y="963770"/>
                  </a:cubicBezTo>
                  <a:cubicBezTo>
                    <a:pt x="362893" y="999166"/>
                    <a:pt x="303551" y="1034135"/>
                    <a:pt x="243401" y="1069626"/>
                  </a:cubicBezTo>
                  <a:cubicBezTo>
                    <a:pt x="240836" y="1066015"/>
                    <a:pt x="238318" y="1063022"/>
                    <a:pt x="236417" y="1059696"/>
                  </a:cubicBezTo>
                  <a:cubicBezTo>
                    <a:pt x="123197" y="863759"/>
                    <a:pt x="49982" y="653900"/>
                    <a:pt x="18434" y="429836"/>
                  </a:cubicBezTo>
                  <a:cubicBezTo>
                    <a:pt x="11213" y="378524"/>
                    <a:pt x="7744" y="326689"/>
                    <a:pt x="2471" y="275139"/>
                  </a:cubicBezTo>
                  <a:cubicBezTo>
                    <a:pt x="1948" y="270150"/>
                    <a:pt x="855" y="265209"/>
                    <a:pt x="0" y="260220"/>
                  </a:cubicBezTo>
                  <a:cubicBezTo>
                    <a:pt x="0" y="205250"/>
                    <a:pt x="0" y="150279"/>
                    <a:pt x="0" y="95308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59E1BD7-2C33-4C6E-BFC9-FF1FAC1DEEAC}"/>
                </a:ext>
              </a:extLst>
            </p:cNvPr>
            <p:cNvSpPr/>
            <p:nvPr/>
          </p:nvSpPr>
          <p:spPr>
            <a:xfrm>
              <a:off x="5435744" y="1934007"/>
              <a:ext cx="1864314" cy="1864980"/>
            </a:xfrm>
            <a:custGeom>
              <a:avLst/>
              <a:gdLst>
                <a:gd name="connsiteX0" fmla="*/ 931848 w 1864314"/>
                <a:gd name="connsiteY0" fmla="*/ 1864976 h 1864980"/>
                <a:gd name="connsiteX1" fmla="*/ 5 w 1864314"/>
                <a:gd name="connsiteY1" fmla="*/ 928334 h 1864980"/>
                <a:gd name="connsiteX2" fmla="*/ 941398 w 1864314"/>
                <a:gd name="connsiteY2" fmla="*/ 8 h 1864980"/>
                <a:gd name="connsiteX3" fmla="*/ 1864308 w 1864314"/>
                <a:gd name="connsiteY3" fmla="*/ 931755 h 1864980"/>
                <a:gd name="connsiteX4" fmla="*/ 931848 w 1864314"/>
                <a:gd name="connsiteY4" fmla="*/ 1864976 h 1864980"/>
                <a:gd name="connsiteX5" fmla="*/ 425328 w 1864314"/>
                <a:gd name="connsiteY5" fmla="*/ 979362 h 1864980"/>
                <a:gd name="connsiteX6" fmla="*/ 92463 w 1864314"/>
                <a:gd name="connsiteY6" fmla="*/ 979362 h 1864980"/>
                <a:gd name="connsiteX7" fmla="*/ 251911 w 1864314"/>
                <a:gd name="connsiteY7" fmla="*/ 1426777 h 1864980"/>
                <a:gd name="connsiteX8" fmla="*/ 487758 w 1864314"/>
                <a:gd name="connsiteY8" fmla="*/ 1304910 h 1864980"/>
                <a:gd name="connsiteX9" fmla="*/ 425328 w 1864314"/>
                <a:gd name="connsiteY9" fmla="*/ 979362 h 1864980"/>
                <a:gd name="connsiteX10" fmla="*/ 1387673 w 1864314"/>
                <a:gd name="connsiteY10" fmla="*/ 1309804 h 1864980"/>
                <a:gd name="connsiteX11" fmla="*/ 1611975 w 1864314"/>
                <a:gd name="connsiteY11" fmla="*/ 1427157 h 1864980"/>
                <a:gd name="connsiteX12" fmla="*/ 1771613 w 1864314"/>
                <a:gd name="connsiteY12" fmla="*/ 979124 h 1864980"/>
                <a:gd name="connsiteX13" fmla="*/ 1451433 w 1864314"/>
                <a:gd name="connsiteY13" fmla="*/ 979124 h 1864980"/>
                <a:gd name="connsiteX14" fmla="*/ 1387673 w 1864314"/>
                <a:gd name="connsiteY14" fmla="*/ 1309804 h 1864980"/>
                <a:gd name="connsiteX15" fmla="*/ 238893 w 1864314"/>
                <a:gd name="connsiteY15" fmla="*/ 456260 h 1864980"/>
                <a:gd name="connsiteX16" fmla="*/ 92558 w 1864314"/>
                <a:gd name="connsiteY16" fmla="*/ 885194 h 1864980"/>
                <a:gd name="connsiteX17" fmla="*/ 425185 w 1864314"/>
                <a:gd name="connsiteY17" fmla="*/ 885194 h 1864980"/>
                <a:gd name="connsiteX18" fmla="*/ 479159 w 1864314"/>
                <a:gd name="connsiteY18" fmla="*/ 583353 h 1864980"/>
                <a:gd name="connsiteX19" fmla="*/ 238893 w 1864314"/>
                <a:gd name="connsiteY19" fmla="*/ 456260 h 1864980"/>
                <a:gd name="connsiteX20" fmla="*/ 1771661 w 1864314"/>
                <a:gd name="connsiteY20" fmla="*/ 885241 h 1864980"/>
                <a:gd name="connsiteX21" fmla="*/ 1624945 w 1864314"/>
                <a:gd name="connsiteY21" fmla="*/ 455975 h 1864980"/>
                <a:gd name="connsiteX22" fmla="*/ 1394990 w 1864314"/>
                <a:gd name="connsiteY22" fmla="*/ 578935 h 1864980"/>
                <a:gd name="connsiteX23" fmla="*/ 1451386 w 1864314"/>
                <a:gd name="connsiteY23" fmla="*/ 885241 h 1864980"/>
                <a:gd name="connsiteX24" fmla="*/ 1771661 w 1864314"/>
                <a:gd name="connsiteY24" fmla="*/ 885241 h 1864980"/>
                <a:gd name="connsiteX25" fmla="*/ 1359499 w 1864314"/>
                <a:gd name="connsiteY25" fmla="*/ 979172 h 1864980"/>
                <a:gd name="connsiteX26" fmla="*/ 978742 w 1864314"/>
                <a:gd name="connsiteY26" fmla="*/ 979172 h 1864980"/>
                <a:gd name="connsiteX27" fmla="*/ 978742 w 1864314"/>
                <a:gd name="connsiteY27" fmla="*/ 1227609 h 1864980"/>
                <a:gd name="connsiteX28" fmla="*/ 1299872 w 1864314"/>
                <a:gd name="connsiteY28" fmla="*/ 1283102 h 1864980"/>
                <a:gd name="connsiteX29" fmla="*/ 1359499 w 1864314"/>
                <a:gd name="connsiteY29" fmla="*/ 979172 h 1864980"/>
                <a:gd name="connsiteX30" fmla="*/ 576129 w 1864314"/>
                <a:gd name="connsiteY30" fmla="*/ 1279682 h 1864980"/>
                <a:gd name="connsiteX31" fmla="*/ 885809 w 1864314"/>
                <a:gd name="connsiteY31" fmla="*/ 1227372 h 1864980"/>
                <a:gd name="connsiteX32" fmla="*/ 885809 w 1864314"/>
                <a:gd name="connsiteY32" fmla="*/ 979077 h 1864980"/>
                <a:gd name="connsiteX33" fmla="*/ 517263 w 1864314"/>
                <a:gd name="connsiteY33" fmla="*/ 979077 h 1864980"/>
                <a:gd name="connsiteX34" fmla="*/ 576129 w 1864314"/>
                <a:gd name="connsiteY34" fmla="*/ 1279682 h 1864980"/>
                <a:gd name="connsiteX35" fmla="*/ 978219 w 1864314"/>
                <a:gd name="connsiteY35" fmla="*/ 885004 h 1864980"/>
                <a:gd name="connsiteX36" fmla="*/ 1359404 w 1864314"/>
                <a:gd name="connsiteY36" fmla="*/ 885004 h 1864980"/>
                <a:gd name="connsiteX37" fmla="*/ 1307046 w 1864314"/>
                <a:gd name="connsiteY37" fmla="*/ 605969 h 1864980"/>
                <a:gd name="connsiteX38" fmla="*/ 978219 w 1864314"/>
                <a:gd name="connsiteY38" fmla="*/ 663743 h 1864980"/>
                <a:gd name="connsiteX39" fmla="*/ 978219 w 1864314"/>
                <a:gd name="connsiteY39" fmla="*/ 885004 h 1864980"/>
                <a:gd name="connsiteX40" fmla="*/ 885239 w 1864314"/>
                <a:gd name="connsiteY40" fmla="*/ 885431 h 1864980"/>
                <a:gd name="connsiteX41" fmla="*/ 885239 w 1864314"/>
                <a:gd name="connsiteY41" fmla="*/ 663505 h 1864980"/>
                <a:gd name="connsiteX42" fmla="*/ 567055 w 1864314"/>
                <a:gd name="connsiteY42" fmla="*/ 609342 h 1864980"/>
                <a:gd name="connsiteX43" fmla="*/ 517263 w 1864314"/>
                <a:gd name="connsiteY43" fmla="*/ 885431 h 1864980"/>
                <a:gd name="connsiteX44" fmla="*/ 885239 w 1864314"/>
                <a:gd name="connsiteY44" fmla="*/ 885431 h 1864980"/>
                <a:gd name="connsiteX45" fmla="*/ 1275213 w 1864314"/>
                <a:gd name="connsiteY45" fmla="*/ 519878 h 1864980"/>
                <a:gd name="connsiteX46" fmla="*/ 978884 w 1864314"/>
                <a:gd name="connsiteY46" fmla="*/ 91325 h 1864980"/>
                <a:gd name="connsiteX47" fmla="*/ 978884 w 1864314"/>
                <a:gd name="connsiteY47" fmla="*/ 571761 h 1864980"/>
                <a:gd name="connsiteX48" fmla="*/ 1275213 w 1864314"/>
                <a:gd name="connsiteY48" fmla="*/ 519878 h 1864980"/>
                <a:gd name="connsiteX49" fmla="*/ 885382 w 1864314"/>
                <a:gd name="connsiteY49" fmla="*/ 571666 h 1864980"/>
                <a:gd name="connsiteX50" fmla="*/ 885382 w 1864314"/>
                <a:gd name="connsiteY50" fmla="*/ 98119 h 1864980"/>
                <a:gd name="connsiteX51" fmla="*/ 598650 w 1864314"/>
                <a:gd name="connsiteY51" fmla="*/ 522966 h 1864980"/>
                <a:gd name="connsiteX52" fmla="*/ 885382 w 1864314"/>
                <a:gd name="connsiteY52" fmla="*/ 571666 h 1864980"/>
                <a:gd name="connsiteX53" fmla="*/ 979169 w 1864314"/>
                <a:gd name="connsiteY53" fmla="*/ 1321064 h 1864980"/>
                <a:gd name="connsiteX54" fmla="*/ 979169 w 1864314"/>
                <a:gd name="connsiteY54" fmla="*/ 1775511 h 1864980"/>
                <a:gd name="connsiteX55" fmla="*/ 1265236 w 1864314"/>
                <a:gd name="connsiteY55" fmla="*/ 1370096 h 1864980"/>
                <a:gd name="connsiteX56" fmla="*/ 979169 w 1864314"/>
                <a:gd name="connsiteY56" fmla="*/ 1321064 h 1864980"/>
                <a:gd name="connsiteX57" fmla="*/ 609768 w 1864314"/>
                <a:gd name="connsiteY57" fmla="*/ 1365392 h 1864980"/>
                <a:gd name="connsiteX58" fmla="*/ 885049 w 1864314"/>
                <a:gd name="connsiteY58" fmla="*/ 1763919 h 1864980"/>
                <a:gd name="connsiteX59" fmla="*/ 885049 w 1864314"/>
                <a:gd name="connsiteY59" fmla="*/ 1319544 h 1864980"/>
                <a:gd name="connsiteX60" fmla="*/ 609768 w 1864314"/>
                <a:gd name="connsiteY60" fmla="*/ 1365392 h 1864980"/>
                <a:gd name="connsiteX61" fmla="*/ 512131 w 1864314"/>
                <a:gd name="connsiteY61" fmla="*/ 492464 h 1864980"/>
                <a:gd name="connsiteX62" fmla="*/ 748786 w 1864314"/>
                <a:gd name="connsiteY62" fmla="*/ 111374 h 1864980"/>
                <a:gd name="connsiteX63" fmla="*/ 298235 w 1864314"/>
                <a:gd name="connsiteY63" fmla="*/ 379624 h 1864980"/>
                <a:gd name="connsiteX64" fmla="*/ 512131 w 1864314"/>
                <a:gd name="connsiteY64" fmla="*/ 492464 h 1864980"/>
                <a:gd name="connsiteX65" fmla="*/ 1361399 w 1864314"/>
                <a:gd name="connsiteY65" fmla="*/ 488663 h 1864980"/>
                <a:gd name="connsiteX66" fmla="*/ 1565889 w 1864314"/>
                <a:gd name="connsiteY66" fmla="*/ 379624 h 1864980"/>
                <a:gd name="connsiteX67" fmla="*/ 1129448 w 1864314"/>
                <a:gd name="connsiteY67" fmla="*/ 116316 h 1864980"/>
                <a:gd name="connsiteX68" fmla="*/ 1361399 w 1864314"/>
                <a:gd name="connsiteY68" fmla="*/ 488663 h 1864980"/>
                <a:gd name="connsiteX69" fmla="*/ 751114 w 1864314"/>
                <a:gd name="connsiteY69" fmla="*/ 1753704 h 1864980"/>
                <a:gd name="connsiteX70" fmla="*/ 522536 w 1864314"/>
                <a:gd name="connsiteY70" fmla="*/ 1394897 h 1864980"/>
                <a:gd name="connsiteX71" fmla="*/ 313486 w 1864314"/>
                <a:gd name="connsiteY71" fmla="*/ 1502035 h 1864980"/>
                <a:gd name="connsiteX72" fmla="*/ 751114 w 1864314"/>
                <a:gd name="connsiteY72" fmla="*/ 1753704 h 1864980"/>
                <a:gd name="connsiteX73" fmla="*/ 1127928 w 1864314"/>
                <a:gd name="connsiteY73" fmla="*/ 1750378 h 1864980"/>
                <a:gd name="connsiteX74" fmla="*/ 1550827 w 1864314"/>
                <a:gd name="connsiteY74" fmla="*/ 1501798 h 1864980"/>
                <a:gd name="connsiteX75" fmla="*/ 1352514 w 1864314"/>
                <a:gd name="connsiteY75" fmla="*/ 1399316 h 1864980"/>
                <a:gd name="connsiteX76" fmla="*/ 1127928 w 1864314"/>
                <a:gd name="connsiteY76" fmla="*/ 1750378 h 1864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864314" h="1864980">
                  <a:moveTo>
                    <a:pt x="931848" y="1864976"/>
                  </a:moveTo>
                  <a:cubicBezTo>
                    <a:pt x="413973" y="1863313"/>
                    <a:pt x="-1705" y="1445497"/>
                    <a:pt x="5" y="928334"/>
                  </a:cubicBezTo>
                  <a:cubicBezTo>
                    <a:pt x="1716" y="411409"/>
                    <a:pt x="421005" y="-2035"/>
                    <a:pt x="941398" y="8"/>
                  </a:cubicBezTo>
                  <a:cubicBezTo>
                    <a:pt x="1448915" y="2003"/>
                    <a:pt x="1866256" y="423382"/>
                    <a:pt x="1864308" y="931755"/>
                  </a:cubicBezTo>
                  <a:cubicBezTo>
                    <a:pt x="1862313" y="1449297"/>
                    <a:pt x="1445304" y="1866638"/>
                    <a:pt x="931848" y="1864976"/>
                  </a:cubicBezTo>
                  <a:close/>
                  <a:moveTo>
                    <a:pt x="425328" y="979362"/>
                  </a:moveTo>
                  <a:cubicBezTo>
                    <a:pt x="313391" y="979362"/>
                    <a:pt x="203354" y="979362"/>
                    <a:pt x="92463" y="979362"/>
                  </a:cubicBezTo>
                  <a:cubicBezTo>
                    <a:pt x="103010" y="1146269"/>
                    <a:pt x="156603" y="1295931"/>
                    <a:pt x="251911" y="1426777"/>
                  </a:cubicBezTo>
                  <a:cubicBezTo>
                    <a:pt x="331540" y="1385632"/>
                    <a:pt x="409032" y="1345580"/>
                    <a:pt x="487758" y="1304910"/>
                  </a:cubicBezTo>
                  <a:cubicBezTo>
                    <a:pt x="451887" y="1201905"/>
                    <a:pt x="430839" y="1092582"/>
                    <a:pt x="425328" y="979362"/>
                  </a:cubicBezTo>
                  <a:close/>
                  <a:moveTo>
                    <a:pt x="1387673" y="1309804"/>
                  </a:moveTo>
                  <a:cubicBezTo>
                    <a:pt x="1463454" y="1349429"/>
                    <a:pt x="1537049" y="1387960"/>
                    <a:pt x="1611975" y="1427157"/>
                  </a:cubicBezTo>
                  <a:cubicBezTo>
                    <a:pt x="1707853" y="1294980"/>
                    <a:pt x="1761398" y="1145319"/>
                    <a:pt x="1771613" y="979124"/>
                  </a:cubicBezTo>
                  <a:cubicBezTo>
                    <a:pt x="1664190" y="979124"/>
                    <a:pt x="1558097" y="979124"/>
                    <a:pt x="1451433" y="979124"/>
                  </a:cubicBezTo>
                  <a:cubicBezTo>
                    <a:pt x="1446160" y="1094054"/>
                    <a:pt x="1424494" y="1204851"/>
                    <a:pt x="1387673" y="1309804"/>
                  </a:cubicBezTo>
                  <a:close/>
                  <a:moveTo>
                    <a:pt x="238893" y="456260"/>
                  </a:moveTo>
                  <a:cubicBezTo>
                    <a:pt x="151519" y="583448"/>
                    <a:pt x="102250" y="726791"/>
                    <a:pt x="92558" y="885194"/>
                  </a:cubicBezTo>
                  <a:cubicBezTo>
                    <a:pt x="203924" y="885194"/>
                    <a:pt x="313961" y="885194"/>
                    <a:pt x="425185" y="885194"/>
                  </a:cubicBezTo>
                  <a:cubicBezTo>
                    <a:pt x="430174" y="780526"/>
                    <a:pt x="448324" y="678852"/>
                    <a:pt x="479159" y="583353"/>
                  </a:cubicBezTo>
                  <a:cubicBezTo>
                    <a:pt x="398959" y="540973"/>
                    <a:pt x="320138" y="499258"/>
                    <a:pt x="238893" y="456260"/>
                  </a:cubicBezTo>
                  <a:close/>
                  <a:moveTo>
                    <a:pt x="1771661" y="885241"/>
                  </a:moveTo>
                  <a:cubicBezTo>
                    <a:pt x="1761731" y="726600"/>
                    <a:pt x="1712604" y="582878"/>
                    <a:pt x="1624945" y="455975"/>
                  </a:cubicBezTo>
                  <a:cubicBezTo>
                    <a:pt x="1547359" y="497500"/>
                    <a:pt x="1471816" y="537838"/>
                    <a:pt x="1394990" y="578935"/>
                  </a:cubicBezTo>
                  <a:cubicBezTo>
                    <a:pt x="1427060" y="676191"/>
                    <a:pt x="1446160" y="779196"/>
                    <a:pt x="1451386" y="885241"/>
                  </a:cubicBezTo>
                  <a:cubicBezTo>
                    <a:pt x="1558524" y="885241"/>
                    <a:pt x="1664522" y="885241"/>
                    <a:pt x="1771661" y="885241"/>
                  </a:cubicBezTo>
                  <a:close/>
                  <a:moveTo>
                    <a:pt x="1359499" y="979172"/>
                  </a:moveTo>
                  <a:cubicBezTo>
                    <a:pt x="1231408" y="979172"/>
                    <a:pt x="1105027" y="979172"/>
                    <a:pt x="978742" y="979172"/>
                  </a:cubicBezTo>
                  <a:cubicBezTo>
                    <a:pt x="978742" y="1062507"/>
                    <a:pt x="978742" y="1144701"/>
                    <a:pt x="978742" y="1227609"/>
                  </a:cubicBezTo>
                  <a:cubicBezTo>
                    <a:pt x="1088636" y="1232360"/>
                    <a:pt x="1195346" y="1250605"/>
                    <a:pt x="1299872" y="1283102"/>
                  </a:cubicBezTo>
                  <a:cubicBezTo>
                    <a:pt x="1334650" y="1183898"/>
                    <a:pt x="1354652" y="1083744"/>
                    <a:pt x="1359499" y="979172"/>
                  </a:cubicBezTo>
                  <a:close/>
                  <a:moveTo>
                    <a:pt x="576129" y="1279682"/>
                  </a:moveTo>
                  <a:cubicBezTo>
                    <a:pt x="677756" y="1248657"/>
                    <a:pt x="780761" y="1232503"/>
                    <a:pt x="885809" y="1227372"/>
                  </a:cubicBezTo>
                  <a:cubicBezTo>
                    <a:pt x="885809" y="1143704"/>
                    <a:pt x="885809" y="1061937"/>
                    <a:pt x="885809" y="979077"/>
                  </a:cubicBezTo>
                  <a:cubicBezTo>
                    <a:pt x="762897" y="979077"/>
                    <a:pt x="640555" y="979077"/>
                    <a:pt x="517263" y="979077"/>
                  </a:cubicBezTo>
                  <a:cubicBezTo>
                    <a:pt x="522346" y="1082556"/>
                    <a:pt x="541779" y="1182141"/>
                    <a:pt x="576129" y="1279682"/>
                  </a:cubicBezTo>
                  <a:close/>
                  <a:moveTo>
                    <a:pt x="978219" y="885004"/>
                  </a:moveTo>
                  <a:cubicBezTo>
                    <a:pt x="1106025" y="885004"/>
                    <a:pt x="1232358" y="885004"/>
                    <a:pt x="1359404" y="885004"/>
                  </a:cubicBezTo>
                  <a:cubicBezTo>
                    <a:pt x="1354367" y="789078"/>
                    <a:pt x="1337596" y="696763"/>
                    <a:pt x="1307046" y="605969"/>
                  </a:cubicBezTo>
                  <a:cubicBezTo>
                    <a:pt x="1199052" y="640272"/>
                    <a:pt x="1089918" y="659182"/>
                    <a:pt x="978219" y="663743"/>
                  </a:cubicBezTo>
                  <a:cubicBezTo>
                    <a:pt x="978219" y="738573"/>
                    <a:pt x="978219" y="811171"/>
                    <a:pt x="978219" y="885004"/>
                  </a:cubicBezTo>
                  <a:close/>
                  <a:moveTo>
                    <a:pt x="885239" y="885431"/>
                  </a:moveTo>
                  <a:cubicBezTo>
                    <a:pt x="885239" y="810553"/>
                    <a:pt x="885239" y="737671"/>
                    <a:pt x="885239" y="663505"/>
                  </a:cubicBezTo>
                  <a:cubicBezTo>
                    <a:pt x="776390" y="659657"/>
                    <a:pt x="670915" y="640747"/>
                    <a:pt x="567055" y="609342"/>
                  </a:cubicBezTo>
                  <a:cubicBezTo>
                    <a:pt x="538073" y="700374"/>
                    <a:pt x="521301" y="791501"/>
                    <a:pt x="517263" y="885431"/>
                  </a:cubicBezTo>
                  <a:cubicBezTo>
                    <a:pt x="641078" y="885431"/>
                    <a:pt x="762849" y="885431"/>
                    <a:pt x="885239" y="885431"/>
                  </a:cubicBezTo>
                  <a:close/>
                  <a:moveTo>
                    <a:pt x="1275213" y="519878"/>
                  </a:moveTo>
                  <a:cubicBezTo>
                    <a:pt x="1205371" y="356439"/>
                    <a:pt x="1104790" y="217135"/>
                    <a:pt x="978884" y="91325"/>
                  </a:cubicBezTo>
                  <a:cubicBezTo>
                    <a:pt x="978884" y="254051"/>
                    <a:pt x="978884" y="412407"/>
                    <a:pt x="978884" y="571761"/>
                  </a:cubicBezTo>
                  <a:cubicBezTo>
                    <a:pt x="1080131" y="567770"/>
                    <a:pt x="1177720" y="550428"/>
                    <a:pt x="1275213" y="519878"/>
                  </a:cubicBezTo>
                  <a:close/>
                  <a:moveTo>
                    <a:pt x="885382" y="571666"/>
                  </a:moveTo>
                  <a:cubicBezTo>
                    <a:pt x="885382" y="413215"/>
                    <a:pt x="885382" y="257377"/>
                    <a:pt x="885382" y="98119"/>
                  </a:cubicBezTo>
                  <a:cubicBezTo>
                    <a:pt x="763182" y="223834"/>
                    <a:pt x="665593" y="362092"/>
                    <a:pt x="598650" y="522966"/>
                  </a:cubicBezTo>
                  <a:cubicBezTo>
                    <a:pt x="692960" y="551378"/>
                    <a:pt x="787460" y="568102"/>
                    <a:pt x="885382" y="571666"/>
                  </a:cubicBezTo>
                  <a:close/>
                  <a:moveTo>
                    <a:pt x="979169" y="1321064"/>
                  </a:moveTo>
                  <a:cubicBezTo>
                    <a:pt x="979169" y="1470963"/>
                    <a:pt x="979169" y="1620909"/>
                    <a:pt x="979169" y="1775511"/>
                  </a:cubicBezTo>
                  <a:cubicBezTo>
                    <a:pt x="1099991" y="1654642"/>
                    <a:pt x="1196629" y="1522370"/>
                    <a:pt x="1265236" y="1370096"/>
                  </a:cubicBezTo>
                  <a:cubicBezTo>
                    <a:pt x="1217914" y="1347623"/>
                    <a:pt x="1028581" y="1315315"/>
                    <a:pt x="979169" y="1321064"/>
                  </a:cubicBezTo>
                  <a:close/>
                  <a:moveTo>
                    <a:pt x="609768" y="1365392"/>
                  </a:moveTo>
                  <a:cubicBezTo>
                    <a:pt x="676616" y="1515861"/>
                    <a:pt x="770071" y="1645948"/>
                    <a:pt x="885049" y="1763919"/>
                  </a:cubicBezTo>
                  <a:cubicBezTo>
                    <a:pt x="885049" y="1614210"/>
                    <a:pt x="885049" y="1467209"/>
                    <a:pt x="885049" y="1319544"/>
                  </a:cubicBezTo>
                  <a:cubicBezTo>
                    <a:pt x="791024" y="1323725"/>
                    <a:pt x="700229" y="1338406"/>
                    <a:pt x="609768" y="1365392"/>
                  </a:cubicBezTo>
                  <a:close/>
                  <a:moveTo>
                    <a:pt x="512131" y="492464"/>
                  </a:moveTo>
                  <a:cubicBezTo>
                    <a:pt x="569573" y="352828"/>
                    <a:pt x="649107" y="228348"/>
                    <a:pt x="748786" y="111374"/>
                  </a:cubicBezTo>
                  <a:cubicBezTo>
                    <a:pt x="567672" y="154325"/>
                    <a:pt x="419579" y="243124"/>
                    <a:pt x="298235" y="379624"/>
                  </a:cubicBezTo>
                  <a:cubicBezTo>
                    <a:pt x="366414" y="425378"/>
                    <a:pt x="436303" y="462199"/>
                    <a:pt x="512131" y="492464"/>
                  </a:cubicBezTo>
                  <a:close/>
                  <a:moveTo>
                    <a:pt x="1361399" y="488663"/>
                  </a:moveTo>
                  <a:cubicBezTo>
                    <a:pt x="1434044" y="458873"/>
                    <a:pt x="1501083" y="423287"/>
                    <a:pt x="1565889" y="379624"/>
                  </a:cubicBezTo>
                  <a:cubicBezTo>
                    <a:pt x="1447110" y="246022"/>
                    <a:pt x="1302532" y="157841"/>
                    <a:pt x="1129448" y="116316"/>
                  </a:cubicBezTo>
                  <a:cubicBezTo>
                    <a:pt x="1224566" y="229108"/>
                    <a:pt x="1303673" y="351497"/>
                    <a:pt x="1361399" y="488663"/>
                  </a:cubicBezTo>
                  <a:close/>
                  <a:moveTo>
                    <a:pt x="751114" y="1753704"/>
                  </a:moveTo>
                  <a:cubicBezTo>
                    <a:pt x="656139" y="1643002"/>
                    <a:pt x="579503" y="1525173"/>
                    <a:pt x="522536" y="1394897"/>
                  </a:cubicBezTo>
                  <a:cubicBezTo>
                    <a:pt x="448466" y="1423831"/>
                    <a:pt x="379527" y="1458610"/>
                    <a:pt x="313486" y="1502035"/>
                  </a:cubicBezTo>
                  <a:cubicBezTo>
                    <a:pt x="433975" y="1630221"/>
                    <a:pt x="577697" y="1713509"/>
                    <a:pt x="751114" y="1753704"/>
                  </a:cubicBezTo>
                  <a:close/>
                  <a:moveTo>
                    <a:pt x="1127928" y="1750378"/>
                  </a:moveTo>
                  <a:cubicBezTo>
                    <a:pt x="1295738" y="1708093"/>
                    <a:pt x="1434567" y="1626040"/>
                    <a:pt x="1550827" y="1501798"/>
                  </a:cubicBezTo>
                  <a:cubicBezTo>
                    <a:pt x="1487304" y="1460843"/>
                    <a:pt x="1422451" y="1426920"/>
                    <a:pt x="1352514" y="1399316"/>
                  </a:cubicBezTo>
                  <a:cubicBezTo>
                    <a:pt x="1295976" y="1527026"/>
                    <a:pt x="1221003" y="1641814"/>
                    <a:pt x="1127928" y="1750378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1614991-FB79-4866-8017-CD0C3B641B3E}"/>
                </a:ext>
              </a:extLst>
            </p:cNvPr>
            <p:cNvSpPr/>
            <p:nvPr/>
          </p:nvSpPr>
          <p:spPr>
            <a:xfrm>
              <a:off x="7731288" y="2308938"/>
              <a:ext cx="365656" cy="1090673"/>
            </a:xfrm>
            <a:custGeom>
              <a:avLst/>
              <a:gdLst>
                <a:gd name="connsiteX0" fmla="*/ 188193 w 365656"/>
                <a:gd name="connsiteY0" fmla="*/ 1090673 h 1090673"/>
                <a:gd name="connsiteX1" fmla="*/ 0 w 365656"/>
                <a:gd name="connsiteY1" fmla="*/ 998834 h 1090673"/>
                <a:gd name="connsiteX2" fmla="*/ 142107 w 365656"/>
                <a:gd name="connsiteY2" fmla="*/ 528993 h 1090673"/>
                <a:gd name="connsiteX3" fmla="*/ 129231 w 365656"/>
                <a:gd name="connsiteY3" fmla="*/ 38579 h 1090673"/>
                <a:gd name="connsiteX4" fmla="*/ 335003 w 365656"/>
                <a:gd name="connsiteY4" fmla="*/ 0 h 1090673"/>
                <a:gd name="connsiteX5" fmla="*/ 360992 w 365656"/>
                <a:gd name="connsiteY5" fmla="*/ 450361 h 1090673"/>
                <a:gd name="connsiteX6" fmla="*/ 188193 w 365656"/>
                <a:gd name="connsiteY6" fmla="*/ 1090673 h 1090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5656" h="1090673">
                  <a:moveTo>
                    <a:pt x="188193" y="1090673"/>
                  </a:moveTo>
                  <a:cubicBezTo>
                    <a:pt x="124718" y="1059696"/>
                    <a:pt x="63143" y="1029669"/>
                    <a:pt x="0" y="998834"/>
                  </a:cubicBezTo>
                  <a:cubicBezTo>
                    <a:pt x="72503" y="849030"/>
                    <a:pt x="120252" y="692812"/>
                    <a:pt x="142107" y="528993"/>
                  </a:cubicBezTo>
                  <a:cubicBezTo>
                    <a:pt x="163962" y="365411"/>
                    <a:pt x="159401" y="202399"/>
                    <a:pt x="129231" y="38579"/>
                  </a:cubicBezTo>
                  <a:cubicBezTo>
                    <a:pt x="198170" y="25656"/>
                    <a:pt x="265827" y="12971"/>
                    <a:pt x="335003" y="0"/>
                  </a:cubicBezTo>
                  <a:cubicBezTo>
                    <a:pt x="363558" y="149851"/>
                    <a:pt x="372015" y="299655"/>
                    <a:pt x="360992" y="450361"/>
                  </a:cubicBezTo>
                  <a:cubicBezTo>
                    <a:pt x="344553" y="674330"/>
                    <a:pt x="287065" y="887372"/>
                    <a:pt x="188193" y="1090673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B160A6F-125E-40F8-B72E-9AF78272AA52}"/>
                </a:ext>
              </a:extLst>
            </p:cNvPr>
            <p:cNvSpPr/>
            <p:nvPr/>
          </p:nvSpPr>
          <p:spPr>
            <a:xfrm>
              <a:off x="4619883" y="1398085"/>
              <a:ext cx="654803" cy="1003299"/>
            </a:xfrm>
            <a:custGeom>
              <a:avLst/>
              <a:gdLst>
                <a:gd name="connsiteX0" fmla="*/ 654803 w 654803"/>
                <a:gd name="connsiteY0" fmla="*/ 149376 h 1003299"/>
                <a:gd name="connsiteX1" fmla="*/ 206770 w 654803"/>
                <a:gd name="connsiteY1" fmla="*/ 1003300 h 1003299"/>
                <a:gd name="connsiteX2" fmla="*/ 0 w 654803"/>
                <a:gd name="connsiteY2" fmla="*/ 968807 h 1003299"/>
                <a:gd name="connsiteX3" fmla="*/ 507755 w 654803"/>
                <a:gd name="connsiteY3" fmla="*/ 0 h 1003299"/>
                <a:gd name="connsiteX4" fmla="*/ 513789 w 654803"/>
                <a:gd name="connsiteY4" fmla="*/ 4609 h 1003299"/>
                <a:gd name="connsiteX5" fmla="*/ 654803 w 654803"/>
                <a:gd name="connsiteY5" fmla="*/ 149376 h 1003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803" h="1003299">
                  <a:moveTo>
                    <a:pt x="654803" y="149376"/>
                  </a:moveTo>
                  <a:cubicBezTo>
                    <a:pt x="415678" y="386553"/>
                    <a:pt x="266017" y="670007"/>
                    <a:pt x="206770" y="1003300"/>
                  </a:cubicBezTo>
                  <a:cubicBezTo>
                    <a:pt x="138543" y="991945"/>
                    <a:pt x="70697" y="980589"/>
                    <a:pt x="0" y="968807"/>
                  </a:cubicBezTo>
                  <a:cubicBezTo>
                    <a:pt x="66754" y="591185"/>
                    <a:pt x="236417" y="269485"/>
                    <a:pt x="507755" y="0"/>
                  </a:cubicBezTo>
                  <a:cubicBezTo>
                    <a:pt x="510701" y="2233"/>
                    <a:pt x="512411" y="3231"/>
                    <a:pt x="513789" y="4609"/>
                  </a:cubicBezTo>
                  <a:cubicBezTo>
                    <a:pt x="560635" y="52643"/>
                    <a:pt x="607482" y="100772"/>
                    <a:pt x="654803" y="149376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6F21529-EAF3-4A58-B9CC-20E180DAA0AA}"/>
                </a:ext>
              </a:extLst>
            </p:cNvPr>
            <p:cNvSpPr/>
            <p:nvPr/>
          </p:nvSpPr>
          <p:spPr>
            <a:xfrm>
              <a:off x="4947284" y="3467449"/>
              <a:ext cx="935595" cy="785602"/>
            </a:xfrm>
            <a:custGeom>
              <a:avLst/>
              <a:gdLst>
                <a:gd name="connsiteX0" fmla="*/ 865849 w 935595"/>
                <a:gd name="connsiteY0" fmla="*/ 785602 h 785602"/>
                <a:gd name="connsiteX1" fmla="*/ 0 w 935595"/>
                <a:gd name="connsiteY1" fmla="*/ 116926 h 785602"/>
                <a:gd name="connsiteX2" fmla="*/ 85331 w 935595"/>
                <a:gd name="connsiteY2" fmla="*/ 59009 h 785602"/>
                <a:gd name="connsiteX3" fmla="*/ 172419 w 935595"/>
                <a:gd name="connsiteY3" fmla="*/ 0 h 785602"/>
                <a:gd name="connsiteX4" fmla="*/ 935596 w 935595"/>
                <a:gd name="connsiteY4" fmla="*/ 589712 h 785602"/>
                <a:gd name="connsiteX5" fmla="*/ 865849 w 935595"/>
                <a:gd name="connsiteY5" fmla="*/ 785602 h 785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35595" h="785602">
                  <a:moveTo>
                    <a:pt x="865849" y="785602"/>
                  </a:moveTo>
                  <a:cubicBezTo>
                    <a:pt x="540158" y="675898"/>
                    <a:pt x="208908" y="432402"/>
                    <a:pt x="0" y="116926"/>
                  </a:cubicBezTo>
                  <a:cubicBezTo>
                    <a:pt x="28412" y="97636"/>
                    <a:pt x="56871" y="78299"/>
                    <a:pt x="85331" y="59009"/>
                  </a:cubicBezTo>
                  <a:cubicBezTo>
                    <a:pt x="113932" y="39625"/>
                    <a:pt x="142487" y="20287"/>
                    <a:pt x="172419" y="0"/>
                  </a:cubicBezTo>
                  <a:cubicBezTo>
                    <a:pt x="364461" y="277324"/>
                    <a:pt x="618694" y="473500"/>
                    <a:pt x="935596" y="589712"/>
                  </a:cubicBezTo>
                  <a:cubicBezTo>
                    <a:pt x="912078" y="655801"/>
                    <a:pt x="888987" y="720702"/>
                    <a:pt x="865849" y="785602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74FD44C-52B8-4412-B58F-AA00C0DC0A19}"/>
                </a:ext>
              </a:extLst>
            </p:cNvPr>
            <p:cNvSpPr/>
            <p:nvPr/>
          </p:nvSpPr>
          <p:spPr>
            <a:xfrm>
              <a:off x="7345270" y="1393506"/>
              <a:ext cx="719513" cy="975600"/>
            </a:xfrm>
            <a:custGeom>
              <a:avLst/>
              <a:gdLst>
                <a:gd name="connsiteX0" fmla="*/ 516450 w 719513"/>
                <a:gd name="connsiteY0" fmla="*/ 975601 h 975600"/>
                <a:gd name="connsiteX1" fmla="*/ 0 w 719513"/>
                <a:gd name="connsiteY1" fmla="*/ 161967 h 975600"/>
                <a:gd name="connsiteX2" fmla="*/ 133032 w 719513"/>
                <a:gd name="connsiteY2" fmla="*/ 0 h 975600"/>
                <a:gd name="connsiteX3" fmla="*/ 719514 w 719513"/>
                <a:gd name="connsiteY3" fmla="*/ 923718 h 975600"/>
                <a:gd name="connsiteX4" fmla="*/ 704310 w 719513"/>
                <a:gd name="connsiteY4" fmla="*/ 928279 h 975600"/>
                <a:gd name="connsiteX5" fmla="*/ 516450 w 719513"/>
                <a:gd name="connsiteY5" fmla="*/ 975601 h 97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9513" h="975600">
                  <a:moveTo>
                    <a:pt x="516450" y="975601"/>
                  </a:moveTo>
                  <a:cubicBezTo>
                    <a:pt x="430882" y="648579"/>
                    <a:pt x="258748" y="378239"/>
                    <a:pt x="0" y="161967"/>
                  </a:cubicBezTo>
                  <a:cubicBezTo>
                    <a:pt x="44376" y="107946"/>
                    <a:pt x="88181" y="54638"/>
                    <a:pt x="133032" y="0"/>
                  </a:cubicBezTo>
                  <a:cubicBezTo>
                    <a:pt x="427223" y="246109"/>
                    <a:pt x="622590" y="552986"/>
                    <a:pt x="719514" y="923718"/>
                  </a:cubicBezTo>
                  <a:cubicBezTo>
                    <a:pt x="712957" y="925713"/>
                    <a:pt x="708681" y="927186"/>
                    <a:pt x="704310" y="928279"/>
                  </a:cubicBezTo>
                  <a:cubicBezTo>
                    <a:pt x="642355" y="943910"/>
                    <a:pt x="580353" y="959542"/>
                    <a:pt x="516450" y="975601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4E0BF3A-14EA-42F2-8837-434795FD2E3D}"/>
                </a:ext>
              </a:extLst>
            </p:cNvPr>
            <p:cNvSpPr/>
            <p:nvPr/>
          </p:nvSpPr>
          <p:spPr>
            <a:xfrm>
              <a:off x="6926817" y="3458708"/>
              <a:ext cx="895828" cy="840240"/>
            </a:xfrm>
            <a:custGeom>
              <a:avLst/>
              <a:gdLst>
                <a:gd name="connsiteX0" fmla="*/ 85521 w 895828"/>
                <a:gd name="connsiteY0" fmla="*/ 840241 h 840240"/>
                <a:gd name="connsiteX1" fmla="*/ 0 w 895828"/>
                <a:gd name="connsiteY1" fmla="*/ 648437 h 840240"/>
                <a:gd name="connsiteX2" fmla="*/ 408884 w 895828"/>
                <a:gd name="connsiteY2" fmla="*/ 380805 h 840240"/>
                <a:gd name="connsiteX3" fmla="*/ 713290 w 895828"/>
                <a:gd name="connsiteY3" fmla="*/ 0 h 840240"/>
                <a:gd name="connsiteX4" fmla="*/ 895829 w 895828"/>
                <a:gd name="connsiteY4" fmla="*/ 103718 h 840240"/>
                <a:gd name="connsiteX5" fmla="*/ 85521 w 895828"/>
                <a:gd name="connsiteY5" fmla="*/ 840241 h 84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95828" h="840240">
                  <a:moveTo>
                    <a:pt x="85521" y="840241"/>
                  </a:moveTo>
                  <a:cubicBezTo>
                    <a:pt x="56586" y="775340"/>
                    <a:pt x="28507" y="712387"/>
                    <a:pt x="0" y="648437"/>
                  </a:cubicBezTo>
                  <a:cubicBezTo>
                    <a:pt x="151134" y="580543"/>
                    <a:pt x="287207" y="491601"/>
                    <a:pt x="408884" y="380805"/>
                  </a:cubicBezTo>
                  <a:cubicBezTo>
                    <a:pt x="530181" y="270340"/>
                    <a:pt x="631142" y="143437"/>
                    <a:pt x="713290" y="0"/>
                  </a:cubicBezTo>
                  <a:cubicBezTo>
                    <a:pt x="774152" y="34588"/>
                    <a:pt x="834111" y="68654"/>
                    <a:pt x="895829" y="103718"/>
                  </a:cubicBezTo>
                  <a:cubicBezTo>
                    <a:pt x="703360" y="435015"/>
                    <a:pt x="434825" y="680317"/>
                    <a:pt x="85521" y="840241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7692" y="438421"/>
            <a:ext cx="5566233" cy="724247"/>
          </a:xfrm>
        </p:spPr>
        <p:txBody>
          <a:bodyPr/>
          <a:lstStyle/>
          <a:p>
            <a:r>
              <a:rPr lang="uk-UA" sz="3600" b="1" dirty="0">
                <a:solidFill>
                  <a:schemeClr val="bg1"/>
                </a:solidFill>
                <a:latin typeface="Candara" panose="020E0502030303020204" pitchFamily="34" charset="0"/>
              </a:rPr>
              <a:t>МІЖНАРОДНА СПІВПРАЦЯ</a:t>
            </a:r>
            <a:endParaRPr lang="en-US" sz="36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grpSp>
        <p:nvGrpSpPr>
          <p:cNvPr id="31" name="Групувати 30">
            <a:extLst>
              <a:ext uri="{FF2B5EF4-FFF2-40B4-BE49-F238E27FC236}">
                <a16:creationId xmlns:a16="http://schemas.microsoft.com/office/drawing/2014/main" id="{6D3EC555-4623-4356-A644-2A244A2BB3E4}"/>
              </a:ext>
            </a:extLst>
          </p:cNvPr>
          <p:cNvGrpSpPr/>
          <p:nvPr/>
        </p:nvGrpSpPr>
        <p:grpSpPr>
          <a:xfrm>
            <a:off x="1320240" y="2148363"/>
            <a:ext cx="3476405" cy="3482017"/>
            <a:chOff x="3740790" y="1662024"/>
            <a:chExt cx="4740961" cy="4748613"/>
          </a:xfrm>
        </p:grpSpPr>
        <p:sp>
          <p:nvSpPr>
            <p:cNvPr id="32" name="Block Arc 4">
              <a:extLst>
                <a:ext uri="{FF2B5EF4-FFF2-40B4-BE49-F238E27FC236}">
                  <a16:creationId xmlns:a16="http://schemas.microsoft.com/office/drawing/2014/main" id="{6D69A24A-12BD-4DB9-81C4-0FA51D2666E2}"/>
                </a:ext>
              </a:extLst>
            </p:cNvPr>
            <p:cNvSpPr/>
            <p:nvPr/>
          </p:nvSpPr>
          <p:spPr>
            <a:xfrm rot="2221817">
              <a:off x="3806496" y="1662024"/>
              <a:ext cx="4620511" cy="4748613"/>
            </a:xfrm>
            <a:prstGeom prst="blockArc">
              <a:avLst>
                <a:gd name="adj1" fmla="val 9996896"/>
                <a:gd name="adj2" fmla="val 18892620"/>
                <a:gd name="adj3" fmla="val 29290"/>
              </a:avLst>
            </a:prstGeom>
            <a:solidFill>
              <a:schemeClr val="bg1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3" name="Block Arc 5">
              <a:extLst>
                <a:ext uri="{FF2B5EF4-FFF2-40B4-BE49-F238E27FC236}">
                  <a16:creationId xmlns:a16="http://schemas.microsoft.com/office/drawing/2014/main" id="{CA1DA9A6-1E47-4106-8832-C28C83CF4EF0}"/>
                </a:ext>
              </a:extLst>
            </p:cNvPr>
            <p:cNvSpPr/>
            <p:nvPr/>
          </p:nvSpPr>
          <p:spPr>
            <a:xfrm rot="9958907">
              <a:off x="4429262" y="2059847"/>
              <a:ext cx="4052489" cy="4080655"/>
            </a:xfrm>
            <a:prstGeom prst="blockArc">
              <a:avLst>
                <a:gd name="adj1" fmla="val 11372878"/>
                <a:gd name="adj2" fmla="val 13652516"/>
                <a:gd name="adj3" fmla="val 33592"/>
              </a:avLst>
            </a:prstGeom>
            <a:solidFill>
              <a:schemeClr val="bg1"/>
            </a:solidFill>
            <a:ln w="76200">
              <a:solidFill>
                <a:srgbClr val="7990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4" name="Block Arc 5">
              <a:extLst>
                <a:ext uri="{FF2B5EF4-FFF2-40B4-BE49-F238E27FC236}">
                  <a16:creationId xmlns:a16="http://schemas.microsoft.com/office/drawing/2014/main" id="{98883DB1-F537-447B-9962-ADF5A4F71343}"/>
                </a:ext>
              </a:extLst>
            </p:cNvPr>
            <p:cNvSpPr/>
            <p:nvPr/>
          </p:nvSpPr>
          <p:spPr>
            <a:xfrm rot="17695396">
              <a:off x="3754875" y="2040648"/>
              <a:ext cx="4052486" cy="4080656"/>
            </a:xfrm>
            <a:prstGeom prst="blockArc">
              <a:avLst>
                <a:gd name="adj1" fmla="val 12062630"/>
                <a:gd name="adj2" fmla="val 16060683"/>
                <a:gd name="adj3" fmla="val 34359"/>
              </a:avLst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5" name="Teardrop 7">
            <a:extLst>
              <a:ext uri="{FF2B5EF4-FFF2-40B4-BE49-F238E27FC236}">
                <a16:creationId xmlns:a16="http://schemas.microsoft.com/office/drawing/2014/main" id="{AAA69BC9-CD84-4683-B572-867A8A2E2C95}"/>
              </a:ext>
            </a:extLst>
          </p:cNvPr>
          <p:cNvSpPr/>
          <p:nvPr/>
        </p:nvSpPr>
        <p:spPr>
          <a:xfrm rot="8100000">
            <a:off x="2473224" y="3274632"/>
            <a:ext cx="1195410" cy="1195410"/>
          </a:xfrm>
          <a:prstGeom prst="teardrop">
            <a:avLst>
              <a:gd name="adj" fmla="val 182889"/>
            </a:avLst>
          </a:prstGeom>
          <a:solidFill>
            <a:schemeClr val="accent6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E760E52-FBFB-4983-A81C-184AC878C1D3}"/>
              </a:ext>
            </a:extLst>
          </p:cNvPr>
          <p:cNvSpPr txBox="1"/>
          <p:nvPr/>
        </p:nvSpPr>
        <p:spPr>
          <a:xfrm>
            <a:off x="4655908" y="3913200"/>
            <a:ext cx="12470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0" i="0" u="none" strike="noStrike" dirty="0">
                <a:solidFill>
                  <a:schemeClr val="accent4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Угоди з </a:t>
            </a:r>
            <a:r>
              <a:rPr lang="uk-UA" sz="1400" b="0" i="0" u="none" strike="noStrike" dirty="0">
                <a:solidFill>
                  <a:schemeClr val="accent4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реалізації</a:t>
            </a:r>
            <a:r>
              <a:rPr lang="ru-RU" sz="1400" b="0" i="0" u="none" strike="noStrike" dirty="0">
                <a:solidFill>
                  <a:schemeClr val="accent4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uk-UA" sz="1400" b="0" i="0" u="none" strike="noStrike" dirty="0">
                <a:solidFill>
                  <a:schemeClr val="accent4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міжнародних</a:t>
            </a:r>
            <a:r>
              <a:rPr lang="ru-RU" sz="1400" b="0" i="0" u="none" strike="noStrike" dirty="0">
                <a:solidFill>
                  <a:schemeClr val="accent4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uk-UA" sz="1400" b="0" i="0" u="none" strike="noStrike" dirty="0" err="1">
                <a:solidFill>
                  <a:schemeClr val="accent4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проєктів</a:t>
            </a:r>
            <a:r>
              <a:rPr lang="ru-RU" sz="1400" b="0" i="0" u="none" strike="noStrike" dirty="0">
                <a:solidFill>
                  <a:schemeClr val="accent4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, 13</a:t>
            </a:r>
            <a:r>
              <a:rPr lang="ru-RU" sz="1400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85E1A2D-6991-4BC9-8B74-FE8A52257227}"/>
              </a:ext>
            </a:extLst>
          </p:cNvPr>
          <p:cNvSpPr txBox="1"/>
          <p:nvPr/>
        </p:nvSpPr>
        <p:spPr>
          <a:xfrm>
            <a:off x="3479652" y="1903430"/>
            <a:ext cx="21740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b="0" i="0" u="none" strike="noStrike" dirty="0">
                <a:solidFill>
                  <a:schemeClr val="accent4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Міжнародні</a:t>
            </a:r>
            <a:r>
              <a:rPr lang="ru-RU" sz="1400" b="0" i="0" u="none" strike="noStrike" dirty="0">
                <a:solidFill>
                  <a:schemeClr val="accent4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uk-UA" sz="1400" b="0" i="0" u="none" strike="noStrike" dirty="0">
                <a:solidFill>
                  <a:schemeClr val="accent4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білатеральні</a:t>
            </a:r>
            <a:r>
              <a:rPr lang="ru-RU" sz="1400" b="0" i="0" u="none" strike="noStrike" dirty="0">
                <a:solidFill>
                  <a:schemeClr val="accent4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 угоди, 125</a:t>
            </a:r>
            <a:r>
              <a:rPr lang="ru-RU" sz="1400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783118C-BF0B-4200-B05C-07B519F46EF4}"/>
              </a:ext>
            </a:extLst>
          </p:cNvPr>
          <p:cNvSpPr txBox="1"/>
          <p:nvPr/>
        </p:nvSpPr>
        <p:spPr>
          <a:xfrm>
            <a:off x="27649" y="3576118"/>
            <a:ext cx="131272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i="0" u="none" strike="noStrike" dirty="0">
                <a:solidFill>
                  <a:schemeClr val="accent4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Угоди з метою </a:t>
            </a:r>
            <a:r>
              <a:rPr lang="uk-UA" sz="1400" i="0" u="none" strike="noStrike" dirty="0">
                <a:solidFill>
                  <a:schemeClr val="accent4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супроводу</a:t>
            </a:r>
            <a:r>
              <a:rPr lang="ru-RU" sz="1400" i="0" u="none" strike="noStrike" dirty="0">
                <a:solidFill>
                  <a:schemeClr val="accent4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uk-UA" sz="1400" i="0" u="none" strike="noStrike" dirty="0">
                <a:solidFill>
                  <a:schemeClr val="accent4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академічної</a:t>
            </a:r>
            <a:r>
              <a:rPr lang="ru-RU" sz="1400" i="0" u="none" strike="noStrike" dirty="0">
                <a:solidFill>
                  <a:schemeClr val="accent4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uk-UA" sz="1400" i="0" u="none" strike="noStrike" dirty="0">
                <a:solidFill>
                  <a:schemeClr val="accent4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мобільності</a:t>
            </a:r>
            <a:r>
              <a:rPr lang="ru-RU" sz="1400" i="0" u="none" strike="noStrike" dirty="0">
                <a:solidFill>
                  <a:schemeClr val="accent4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US" sz="1400" i="0" u="none" strike="noStrike" dirty="0">
                <a:solidFill>
                  <a:schemeClr val="accent4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Erasmus</a:t>
            </a:r>
            <a:r>
              <a:rPr lang="ru-RU" sz="1400" i="0" u="none" strike="noStrike" dirty="0">
                <a:solidFill>
                  <a:schemeClr val="accent4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+, 30</a:t>
            </a:r>
            <a:r>
              <a:rPr lang="ru-RU" sz="1400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DF784E-0911-4B10-8876-889803C61D1E}"/>
              </a:ext>
            </a:extLst>
          </p:cNvPr>
          <p:cNvSpPr txBox="1"/>
          <p:nvPr/>
        </p:nvSpPr>
        <p:spPr>
          <a:xfrm>
            <a:off x="2433088" y="2503556"/>
            <a:ext cx="136815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uk-UA" altLang="ko-KR" sz="2400" b="1" dirty="0">
                <a:solidFill>
                  <a:srgbClr val="95ADC5"/>
                </a:solidFill>
                <a:latin typeface="Candara" panose="020E0502030303020204" pitchFamily="34" charset="0"/>
                <a:cs typeface="Arial" pitchFamily="34" charset="0"/>
              </a:rPr>
              <a:t>74</a:t>
            </a:r>
            <a:r>
              <a:rPr lang="en-US" altLang="ko-KR" sz="2400" b="1" dirty="0">
                <a:solidFill>
                  <a:srgbClr val="95ADC5"/>
                </a:solidFill>
                <a:latin typeface="Candara" panose="020E0502030303020204" pitchFamily="34" charset="0"/>
                <a:cs typeface="Arial" pitchFamily="34" charset="0"/>
              </a:rPr>
              <a:t>%</a:t>
            </a:r>
            <a:endParaRPr lang="ko-KR" altLang="en-US" sz="2400" b="1" dirty="0">
              <a:solidFill>
                <a:srgbClr val="95ADC5"/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EFA3A1C-246B-4F1E-A022-11A2149EA65E}"/>
              </a:ext>
            </a:extLst>
          </p:cNvPr>
          <p:cNvSpPr txBox="1"/>
          <p:nvPr/>
        </p:nvSpPr>
        <p:spPr>
          <a:xfrm>
            <a:off x="1545671" y="3793222"/>
            <a:ext cx="61228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uk-UA" altLang="ko-KR" sz="2400" b="1" dirty="0">
                <a:solidFill>
                  <a:srgbClr val="50718A"/>
                </a:solidFill>
                <a:latin typeface="Candara" panose="020E0502030303020204" pitchFamily="34" charset="0"/>
                <a:cs typeface="Arial" pitchFamily="34" charset="0"/>
              </a:rPr>
              <a:t>18</a:t>
            </a:r>
            <a:r>
              <a:rPr lang="en-US" altLang="ko-KR" sz="2400" b="1" dirty="0">
                <a:solidFill>
                  <a:srgbClr val="50718A"/>
                </a:solidFill>
                <a:latin typeface="Candara" panose="020E0502030303020204" pitchFamily="34" charset="0"/>
                <a:cs typeface="Arial" pitchFamily="34" charset="0"/>
              </a:rPr>
              <a:t>%</a:t>
            </a:r>
            <a:endParaRPr lang="ko-KR" altLang="en-US" sz="2400" b="1" dirty="0">
              <a:solidFill>
                <a:srgbClr val="50718A"/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D5125FD-8C3F-4CE5-9852-9AF732857F41}"/>
              </a:ext>
            </a:extLst>
          </p:cNvPr>
          <p:cNvSpPr txBox="1"/>
          <p:nvPr/>
        </p:nvSpPr>
        <p:spPr>
          <a:xfrm>
            <a:off x="4025595" y="3922108"/>
            <a:ext cx="53866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uk-UA" altLang="ko-KR" sz="2400" b="1" dirty="0">
                <a:solidFill>
                  <a:srgbClr val="7990B3"/>
                </a:solidFill>
                <a:latin typeface="Candara" panose="020E0502030303020204" pitchFamily="34" charset="0"/>
                <a:cs typeface="Arial" pitchFamily="34" charset="0"/>
              </a:rPr>
              <a:t>8</a:t>
            </a:r>
            <a:r>
              <a:rPr lang="en-US" altLang="ko-KR" sz="2400" b="1" dirty="0">
                <a:solidFill>
                  <a:srgbClr val="7990B3"/>
                </a:solidFill>
                <a:latin typeface="Candara" panose="020E0502030303020204" pitchFamily="34" charset="0"/>
                <a:cs typeface="Arial" pitchFamily="34" charset="0"/>
              </a:rPr>
              <a:t>%</a:t>
            </a:r>
            <a:endParaRPr lang="ko-KR" altLang="en-US" sz="2400" b="1" dirty="0">
              <a:solidFill>
                <a:srgbClr val="7990B3"/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D3C34F1-F7FC-41EF-96CB-40BAB72799DB}"/>
              </a:ext>
            </a:extLst>
          </p:cNvPr>
          <p:cNvSpPr txBox="1"/>
          <p:nvPr/>
        </p:nvSpPr>
        <p:spPr>
          <a:xfrm>
            <a:off x="5989613" y="2654398"/>
            <a:ext cx="15883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b="0" i="0" u="none" strike="noStrike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Стажування</a:t>
            </a:r>
            <a:r>
              <a:rPr lang="ru-RU" sz="1400" b="0" i="0" u="none" strike="noStrike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, 51</a:t>
            </a:r>
            <a:r>
              <a:rPr lang="ru-RU" sz="1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F150E1C-6E72-470E-B412-D265EF82DF72}"/>
              </a:ext>
            </a:extLst>
          </p:cNvPr>
          <p:cNvSpPr txBox="1"/>
          <p:nvPr/>
        </p:nvSpPr>
        <p:spPr>
          <a:xfrm>
            <a:off x="5934542" y="5479582"/>
            <a:ext cx="20063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b="0" i="0" u="none" strike="noStrike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Наукова</a:t>
            </a:r>
            <a:r>
              <a:rPr lang="ru-RU" sz="1400" b="0" i="0" u="none" strike="noStrike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робота в рамках </a:t>
            </a:r>
            <a:r>
              <a:rPr lang="uk-UA" sz="1400" b="0" i="0" u="none" strike="noStrike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договорів</a:t>
            </a:r>
            <a:r>
              <a:rPr lang="ru-RU" sz="1400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ru-RU" sz="1400" b="0" i="0" u="none" strike="noStrike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31</a:t>
            </a:r>
            <a:r>
              <a:rPr lang="ru-RU" sz="1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FEF4F51-8FFA-4266-A515-03E063E3F037}"/>
              </a:ext>
            </a:extLst>
          </p:cNvPr>
          <p:cNvSpPr txBox="1"/>
          <p:nvPr/>
        </p:nvSpPr>
        <p:spPr>
          <a:xfrm>
            <a:off x="10650974" y="2595481"/>
            <a:ext cx="14303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b="0" i="0" u="none" strike="noStrike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Частковий</a:t>
            </a:r>
            <a:r>
              <a:rPr lang="ru-RU" sz="1400" b="0" i="0" u="none" strike="noStrike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курс </a:t>
            </a:r>
            <a:r>
              <a:rPr lang="uk-UA" sz="1400" b="0" i="0" u="none" strike="noStrike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навчання</a:t>
            </a:r>
            <a:r>
              <a:rPr lang="ru-RU" sz="1400" b="0" i="0" u="none" strike="noStrike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, 43</a:t>
            </a:r>
            <a:r>
              <a:rPr lang="ru-RU" sz="1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B6A7600-427D-40C2-8602-1AC9D2505013}"/>
              </a:ext>
            </a:extLst>
          </p:cNvPr>
          <p:cNvSpPr txBox="1"/>
          <p:nvPr/>
        </p:nvSpPr>
        <p:spPr>
          <a:xfrm>
            <a:off x="10389848" y="5520293"/>
            <a:ext cx="18188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b="0" i="0" u="none" strike="noStrike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Обмін</a:t>
            </a:r>
            <a:r>
              <a:rPr lang="ru-RU" sz="1400" b="0" i="0" u="none" strike="noStrike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uk-UA" sz="1400" b="0" i="0" u="none" strike="noStrike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досвідом</a:t>
            </a:r>
            <a:r>
              <a:rPr lang="ru-RU" sz="1400" b="0" i="0" u="none" strike="noStrike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, 30</a:t>
            </a:r>
            <a:r>
              <a:rPr lang="ru-RU" sz="1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</a:p>
        </p:txBody>
      </p:sp>
      <p:sp>
        <p:nvSpPr>
          <p:cNvPr id="56" name="Rectangle 30">
            <a:extLst>
              <a:ext uri="{FF2B5EF4-FFF2-40B4-BE49-F238E27FC236}">
                <a16:creationId xmlns:a16="http://schemas.microsoft.com/office/drawing/2014/main" id="{1F157411-7009-4FE8-8E92-364CCE31F080}"/>
              </a:ext>
            </a:extLst>
          </p:cNvPr>
          <p:cNvSpPr/>
          <p:nvPr/>
        </p:nvSpPr>
        <p:spPr>
          <a:xfrm>
            <a:off x="2775607" y="3584399"/>
            <a:ext cx="567955" cy="56629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Text Placeholder 1">
            <a:extLst>
              <a:ext uri="{FF2B5EF4-FFF2-40B4-BE49-F238E27FC236}">
                <a16:creationId xmlns:a16="http://schemas.microsoft.com/office/drawing/2014/main" id="{C4C58BC0-A9F4-4D40-B4E5-A782EE17F989}"/>
              </a:ext>
            </a:extLst>
          </p:cNvPr>
          <p:cNvSpPr txBox="1">
            <a:spLocks/>
          </p:cNvSpPr>
          <p:nvPr/>
        </p:nvSpPr>
        <p:spPr>
          <a:xfrm>
            <a:off x="6096000" y="431272"/>
            <a:ext cx="5809029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 b="1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</a:rPr>
              <a:t>Академічна мобільність студентів та науково-педагогічних працівників у 2020 році </a:t>
            </a:r>
            <a:endParaRPr lang="en-US" sz="36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38" name="Rectangle 2">
            <a:extLst>
              <a:ext uri="{FF2B5EF4-FFF2-40B4-BE49-F238E27FC236}">
                <a16:creationId xmlns:a16="http://schemas.microsoft.com/office/drawing/2014/main" id="{716C65D3-92FD-41D6-A3AB-4AF5E332FC86}"/>
              </a:ext>
            </a:extLst>
          </p:cNvPr>
          <p:cNvSpPr/>
          <p:nvPr/>
        </p:nvSpPr>
        <p:spPr>
          <a:xfrm>
            <a:off x="7111013" y="1111355"/>
            <a:ext cx="3781888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40" name="Rectangle 2">
            <a:extLst>
              <a:ext uri="{FF2B5EF4-FFF2-40B4-BE49-F238E27FC236}">
                <a16:creationId xmlns:a16="http://schemas.microsoft.com/office/drawing/2014/main" id="{ABDB6D3E-049C-4B82-8F82-8E2FB036EAB1}"/>
              </a:ext>
            </a:extLst>
          </p:cNvPr>
          <p:cNvSpPr/>
          <p:nvPr/>
        </p:nvSpPr>
        <p:spPr>
          <a:xfrm>
            <a:off x="727968" y="5997172"/>
            <a:ext cx="4438835" cy="45719"/>
          </a:xfrm>
          <a:prstGeom prst="rect">
            <a:avLst/>
          </a:prstGeom>
          <a:solidFill>
            <a:srgbClr val="4866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>
            <a:extLst>
              <a:ext uri="{FF2B5EF4-FFF2-40B4-BE49-F238E27FC236}">
                <a16:creationId xmlns:a16="http://schemas.microsoft.com/office/drawing/2014/main" id="{8835EC96-88EC-4215-A099-08CCDB45F988}"/>
              </a:ext>
            </a:extLst>
          </p:cNvPr>
          <p:cNvSpPr/>
          <p:nvPr/>
        </p:nvSpPr>
        <p:spPr>
          <a:xfrm>
            <a:off x="3254829" y="0"/>
            <a:ext cx="8937171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graphicFrame>
        <p:nvGraphicFramePr>
          <p:cNvPr id="4" name="Діаграма 3">
            <a:extLst>
              <a:ext uri="{FF2B5EF4-FFF2-40B4-BE49-F238E27FC236}">
                <a16:creationId xmlns:a16="http://schemas.microsoft.com/office/drawing/2014/main" id="{A63B5006-D1BE-4C28-8F1A-C41AA04B26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3426741"/>
              </p:ext>
            </p:extLst>
          </p:nvPr>
        </p:nvGraphicFramePr>
        <p:xfrm>
          <a:off x="6196615" y="1266618"/>
          <a:ext cx="5995385" cy="5591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9658969E-9F05-4FBB-90D5-17E41EA31EF3}"/>
              </a:ext>
            </a:extLst>
          </p:cNvPr>
          <p:cNvSpPr txBox="1">
            <a:spLocks/>
          </p:cNvSpPr>
          <p:nvPr/>
        </p:nvSpPr>
        <p:spPr>
          <a:xfrm>
            <a:off x="4193781" y="249578"/>
            <a:ext cx="7674427" cy="73870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4800" b="1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МІЖНАРОДНА СПІВПРАЦЯ</a:t>
            </a:r>
            <a:endParaRPr lang="en-US" sz="4800" b="1" dirty="0">
              <a:solidFill>
                <a:schemeClr val="accent4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059C50D-F96C-48F2-B88E-37EC52E1774A}"/>
              </a:ext>
            </a:extLst>
          </p:cNvPr>
          <p:cNvSpPr/>
          <p:nvPr/>
        </p:nvSpPr>
        <p:spPr>
          <a:xfrm>
            <a:off x="1" y="1142570"/>
            <a:ext cx="6196614" cy="57154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graphicFrame>
        <p:nvGraphicFramePr>
          <p:cNvPr id="7" name="Діаграма 6">
            <a:extLst>
              <a:ext uri="{FF2B5EF4-FFF2-40B4-BE49-F238E27FC236}">
                <a16:creationId xmlns:a16="http://schemas.microsoft.com/office/drawing/2014/main" id="{1FDF554F-C716-45DA-8FE6-B1C3927102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632650"/>
              </p:ext>
            </p:extLst>
          </p:nvPr>
        </p:nvGraphicFramePr>
        <p:xfrm>
          <a:off x="0" y="1319887"/>
          <a:ext cx="6267635" cy="5538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234723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12">
            <a:extLst>
              <a:ext uri="{FF2B5EF4-FFF2-40B4-BE49-F238E27FC236}">
                <a16:creationId xmlns:a16="http://schemas.microsoft.com/office/drawing/2014/main" id="{59C03A3C-3FF7-4F7B-9FCA-3CF7031D82E6}"/>
              </a:ext>
            </a:extLst>
          </p:cNvPr>
          <p:cNvSpPr/>
          <p:nvPr/>
        </p:nvSpPr>
        <p:spPr>
          <a:xfrm>
            <a:off x="6272301" y="0"/>
            <a:ext cx="59196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E1DF8F0B-C0B4-4F4D-B0A5-CD4820A891DC}"/>
              </a:ext>
            </a:extLst>
          </p:cNvPr>
          <p:cNvGrpSpPr/>
          <p:nvPr/>
        </p:nvGrpSpPr>
        <p:grpSpPr>
          <a:xfrm>
            <a:off x="1204517" y="148795"/>
            <a:ext cx="3769403" cy="1789756"/>
            <a:chOff x="7031440" y="637238"/>
            <a:chExt cx="3769403" cy="2431365"/>
          </a:xfrm>
        </p:grpSpPr>
        <p:grpSp>
          <p:nvGrpSpPr>
            <p:cNvPr id="76" name="Group 54">
              <a:extLst>
                <a:ext uri="{FF2B5EF4-FFF2-40B4-BE49-F238E27FC236}">
                  <a16:creationId xmlns:a16="http://schemas.microsoft.com/office/drawing/2014/main" id="{F229B819-65BF-422C-8547-CD4A8D216F07}"/>
                </a:ext>
              </a:extLst>
            </p:cNvPr>
            <p:cNvGrpSpPr/>
            <p:nvPr/>
          </p:nvGrpSpPr>
          <p:grpSpPr>
            <a:xfrm rot="10800000">
              <a:off x="7031440" y="637238"/>
              <a:ext cx="443484" cy="391162"/>
              <a:chOff x="6754665" y="1956547"/>
              <a:chExt cx="672192" cy="592888"/>
            </a:xfrm>
            <a:solidFill>
              <a:srgbClr val="FAB117"/>
            </a:solidFill>
          </p:grpSpPr>
          <p:sp>
            <p:nvSpPr>
              <p:cNvPr id="84" name="Block Arc 28">
                <a:extLst>
                  <a:ext uri="{FF2B5EF4-FFF2-40B4-BE49-F238E27FC236}">
                    <a16:creationId xmlns:a16="http://schemas.microsoft.com/office/drawing/2014/main" id="{B5504785-A3FC-432C-915B-174FD47EF3A3}"/>
                  </a:ext>
                </a:extLst>
              </p:cNvPr>
              <p:cNvSpPr/>
              <p:nvPr userDrawn="1"/>
            </p:nvSpPr>
            <p:spPr>
              <a:xfrm rot="5400000" flipH="1">
                <a:off x="6987271" y="2109846"/>
                <a:ext cx="592886" cy="286287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bg1"/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5" name="Block Arc 28">
                <a:extLst>
                  <a:ext uri="{FF2B5EF4-FFF2-40B4-BE49-F238E27FC236}">
                    <a16:creationId xmlns:a16="http://schemas.microsoft.com/office/drawing/2014/main" id="{ECEEB254-7034-47BD-A89B-1A489ACFE6B7}"/>
                  </a:ext>
                </a:extLst>
              </p:cNvPr>
              <p:cNvSpPr/>
              <p:nvPr userDrawn="1"/>
            </p:nvSpPr>
            <p:spPr>
              <a:xfrm rot="5400000" flipH="1">
                <a:off x="6601365" y="2109848"/>
                <a:ext cx="592887" cy="286288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bg1"/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7" name="Group 57">
              <a:extLst>
                <a:ext uri="{FF2B5EF4-FFF2-40B4-BE49-F238E27FC236}">
                  <a16:creationId xmlns:a16="http://schemas.microsoft.com/office/drawing/2014/main" id="{77FB3224-AC3F-4323-85F1-7CD9938F15D7}"/>
                </a:ext>
              </a:extLst>
            </p:cNvPr>
            <p:cNvGrpSpPr/>
            <p:nvPr/>
          </p:nvGrpSpPr>
          <p:grpSpPr>
            <a:xfrm>
              <a:off x="10357363" y="2677439"/>
              <a:ext cx="443480" cy="391164"/>
              <a:chOff x="7144066" y="1956544"/>
              <a:chExt cx="672182" cy="592888"/>
            </a:xfrm>
            <a:solidFill>
              <a:srgbClr val="FAB117"/>
            </a:solidFill>
          </p:grpSpPr>
          <p:sp>
            <p:nvSpPr>
              <p:cNvPr id="82" name="Block Arc 28">
                <a:extLst>
                  <a:ext uri="{FF2B5EF4-FFF2-40B4-BE49-F238E27FC236}">
                    <a16:creationId xmlns:a16="http://schemas.microsoft.com/office/drawing/2014/main" id="{38D03F21-0CEE-4CE1-97BE-F7D0182D84A0}"/>
                  </a:ext>
                </a:extLst>
              </p:cNvPr>
              <p:cNvSpPr/>
              <p:nvPr userDrawn="1"/>
            </p:nvSpPr>
            <p:spPr>
              <a:xfrm rot="5400000" flipH="1">
                <a:off x="7376661" y="2109845"/>
                <a:ext cx="592888" cy="286286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bg1"/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3" name="Block Arc 28">
                <a:extLst>
                  <a:ext uri="{FF2B5EF4-FFF2-40B4-BE49-F238E27FC236}">
                    <a16:creationId xmlns:a16="http://schemas.microsoft.com/office/drawing/2014/main" id="{1C2FBDCD-92A6-49C4-98E7-2A6E3F72B605}"/>
                  </a:ext>
                </a:extLst>
              </p:cNvPr>
              <p:cNvSpPr/>
              <p:nvPr userDrawn="1"/>
            </p:nvSpPr>
            <p:spPr>
              <a:xfrm rot="5400000" flipH="1">
                <a:off x="6990766" y="2109845"/>
                <a:ext cx="592885" cy="286286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bg1"/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E2955296-89B2-4AF6-B5BD-9430FA6E937D}"/>
                </a:ext>
              </a:extLst>
            </p:cNvPr>
            <p:cNvSpPr txBox="1"/>
            <p:nvPr/>
          </p:nvSpPr>
          <p:spPr>
            <a:xfrm flipH="1">
              <a:off x="7378536" y="1238704"/>
              <a:ext cx="303911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altLang="ko-KR" sz="3200" b="1" dirty="0">
                  <a:solidFill>
                    <a:schemeClr val="bg1"/>
                  </a:solidFill>
                  <a:latin typeface="Candara" panose="020E0502030303020204" pitchFamily="34" charset="0"/>
                  <a:cs typeface="Arial" pitchFamily="34" charset="0"/>
                </a:rPr>
                <a:t>МІЖНАРОДНА СПІВПРАЦЯ</a:t>
              </a:r>
              <a:endParaRPr lang="en-US" altLang="ko-KR" sz="3200" b="1" dirty="0">
                <a:solidFill>
                  <a:schemeClr val="bg1"/>
                </a:solidFill>
                <a:latin typeface="Candara" panose="020E0502030303020204" pitchFamily="34" charset="0"/>
                <a:cs typeface="Arial" pitchFamily="34" charset="0"/>
              </a:endParaRPr>
            </a:p>
          </p:txBody>
        </p:sp>
        <p:grpSp>
          <p:nvGrpSpPr>
            <p:cNvPr id="79" name="Group 59">
              <a:extLst>
                <a:ext uri="{FF2B5EF4-FFF2-40B4-BE49-F238E27FC236}">
                  <a16:creationId xmlns:a16="http://schemas.microsoft.com/office/drawing/2014/main" id="{B09B3427-18EE-47B6-877A-0D272041F5B6}"/>
                </a:ext>
              </a:extLst>
            </p:cNvPr>
            <p:cNvGrpSpPr/>
            <p:nvPr/>
          </p:nvGrpSpPr>
          <p:grpSpPr>
            <a:xfrm>
              <a:off x="7258462" y="838424"/>
              <a:ext cx="3315986" cy="2052979"/>
              <a:chOff x="539792" y="602203"/>
              <a:chExt cx="2472316" cy="1530650"/>
            </a:xfrm>
          </p:grpSpPr>
          <p:sp>
            <p:nvSpPr>
              <p:cNvPr id="80" name="Freeform 60">
                <a:extLst>
                  <a:ext uri="{FF2B5EF4-FFF2-40B4-BE49-F238E27FC236}">
                    <a16:creationId xmlns:a16="http://schemas.microsoft.com/office/drawing/2014/main" id="{34C3FE56-23C4-43E8-A316-4CD3D894ADF4}"/>
                  </a:ext>
                </a:extLst>
              </p:cNvPr>
              <p:cNvSpPr/>
              <p:nvPr/>
            </p:nvSpPr>
            <p:spPr>
              <a:xfrm>
                <a:off x="852108" y="602203"/>
                <a:ext cx="2160000" cy="1224000"/>
              </a:xfrm>
              <a:custGeom>
                <a:avLst/>
                <a:gdLst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19050 h 847725"/>
                  <a:gd name="connsiteX2" fmla="*/ 1847850 w 1847850"/>
                  <a:gd name="connsiteY2" fmla="*/ 847725 h 847725"/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9525 h 847725"/>
                  <a:gd name="connsiteX2" fmla="*/ 1847850 w 1847850"/>
                  <a:gd name="connsiteY2" fmla="*/ 847725 h 847725"/>
                  <a:gd name="connsiteX0" fmla="*/ 0 w 1865022"/>
                  <a:gd name="connsiteY0" fmla="*/ 9525 h 857250"/>
                  <a:gd name="connsiteX1" fmla="*/ 1865022 w 1865022"/>
                  <a:gd name="connsiteY1" fmla="*/ 0 h 857250"/>
                  <a:gd name="connsiteX2" fmla="*/ 1847850 w 1865022"/>
                  <a:gd name="connsiteY2" fmla="*/ 857250 h 857250"/>
                  <a:gd name="connsiteX0" fmla="*/ 0 w 1856436"/>
                  <a:gd name="connsiteY0" fmla="*/ 0 h 847725"/>
                  <a:gd name="connsiteX1" fmla="*/ 1856436 w 1856436"/>
                  <a:gd name="connsiteY1" fmla="*/ 19050 h 847725"/>
                  <a:gd name="connsiteX2" fmla="*/ 1847850 w 1856436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47850 w 1847850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13507 w 1847850"/>
                  <a:gd name="connsiteY2" fmla="*/ 847725 h 847725"/>
                  <a:gd name="connsiteX0" fmla="*/ 0 w 1822093"/>
                  <a:gd name="connsiteY0" fmla="*/ 0 h 847725"/>
                  <a:gd name="connsiteX1" fmla="*/ 1822093 w 1822093"/>
                  <a:gd name="connsiteY1" fmla="*/ 28575 h 847725"/>
                  <a:gd name="connsiteX2" fmla="*/ 1813507 w 1822093"/>
                  <a:gd name="connsiteY2" fmla="*/ 847725 h 847725"/>
                  <a:gd name="connsiteX0" fmla="*/ 0 w 1796336"/>
                  <a:gd name="connsiteY0" fmla="*/ 0 h 828675"/>
                  <a:gd name="connsiteX1" fmla="*/ 1796336 w 1796336"/>
                  <a:gd name="connsiteY1" fmla="*/ 9525 h 828675"/>
                  <a:gd name="connsiteX2" fmla="*/ 1787750 w 1796336"/>
                  <a:gd name="connsiteY2" fmla="*/ 828675 h 828675"/>
                  <a:gd name="connsiteX0" fmla="*/ 0 w 1787750"/>
                  <a:gd name="connsiteY0" fmla="*/ 0 h 828675"/>
                  <a:gd name="connsiteX1" fmla="*/ 1787750 w 1787750"/>
                  <a:gd name="connsiteY1" fmla="*/ 0 h 828675"/>
                  <a:gd name="connsiteX2" fmla="*/ 1787750 w 1787750"/>
                  <a:gd name="connsiteY2" fmla="*/ 82867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87750" h="828675">
                    <a:moveTo>
                      <a:pt x="0" y="0"/>
                    </a:moveTo>
                    <a:lnTo>
                      <a:pt x="1787750" y="0"/>
                    </a:lnTo>
                    <a:lnTo>
                      <a:pt x="1787750" y="828675"/>
                    </a:lnTo>
                  </a:path>
                </a:pathLst>
              </a:cu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81" name="Freeform 61">
                <a:extLst>
                  <a:ext uri="{FF2B5EF4-FFF2-40B4-BE49-F238E27FC236}">
                    <a16:creationId xmlns:a16="http://schemas.microsoft.com/office/drawing/2014/main" id="{1088F537-506C-428B-BC22-AA26513D267B}"/>
                  </a:ext>
                </a:extLst>
              </p:cNvPr>
              <p:cNvSpPr/>
              <p:nvPr/>
            </p:nvSpPr>
            <p:spPr>
              <a:xfrm rot="10800000">
                <a:off x="539792" y="908853"/>
                <a:ext cx="2160000" cy="1224000"/>
              </a:xfrm>
              <a:custGeom>
                <a:avLst/>
                <a:gdLst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19050 h 847725"/>
                  <a:gd name="connsiteX2" fmla="*/ 1847850 w 1847850"/>
                  <a:gd name="connsiteY2" fmla="*/ 847725 h 847725"/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9525 h 847725"/>
                  <a:gd name="connsiteX2" fmla="*/ 1847850 w 1847850"/>
                  <a:gd name="connsiteY2" fmla="*/ 847725 h 847725"/>
                  <a:gd name="connsiteX0" fmla="*/ 0 w 1865022"/>
                  <a:gd name="connsiteY0" fmla="*/ 9525 h 857250"/>
                  <a:gd name="connsiteX1" fmla="*/ 1865022 w 1865022"/>
                  <a:gd name="connsiteY1" fmla="*/ 0 h 857250"/>
                  <a:gd name="connsiteX2" fmla="*/ 1847850 w 1865022"/>
                  <a:gd name="connsiteY2" fmla="*/ 857250 h 857250"/>
                  <a:gd name="connsiteX0" fmla="*/ 0 w 1856436"/>
                  <a:gd name="connsiteY0" fmla="*/ 0 h 847725"/>
                  <a:gd name="connsiteX1" fmla="*/ 1856436 w 1856436"/>
                  <a:gd name="connsiteY1" fmla="*/ 19050 h 847725"/>
                  <a:gd name="connsiteX2" fmla="*/ 1847850 w 1856436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47850 w 1847850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13507 w 1847850"/>
                  <a:gd name="connsiteY2" fmla="*/ 847725 h 847725"/>
                  <a:gd name="connsiteX0" fmla="*/ 0 w 1822093"/>
                  <a:gd name="connsiteY0" fmla="*/ 0 h 847725"/>
                  <a:gd name="connsiteX1" fmla="*/ 1822093 w 1822093"/>
                  <a:gd name="connsiteY1" fmla="*/ 28575 h 847725"/>
                  <a:gd name="connsiteX2" fmla="*/ 1813507 w 1822093"/>
                  <a:gd name="connsiteY2" fmla="*/ 847725 h 847725"/>
                  <a:gd name="connsiteX0" fmla="*/ 0 w 1796336"/>
                  <a:gd name="connsiteY0" fmla="*/ 0 h 828675"/>
                  <a:gd name="connsiteX1" fmla="*/ 1796336 w 1796336"/>
                  <a:gd name="connsiteY1" fmla="*/ 9525 h 828675"/>
                  <a:gd name="connsiteX2" fmla="*/ 1787750 w 1796336"/>
                  <a:gd name="connsiteY2" fmla="*/ 828675 h 828675"/>
                  <a:gd name="connsiteX0" fmla="*/ 0 w 1787750"/>
                  <a:gd name="connsiteY0" fmla="*/ 0 h 828675"/>
                  <a:gd name="connsiteX1" fmla="*/ 1787750 w 1787750"/>
                  <a:gd name="connsiteY1" fmla="*/ 0 h 828675"/>
                  <a:gd name="connsiteX2" fmla="*/ 1787750 w 1787750"/>
                  <a:gd name="connsiteY2" fmla="*/ 82867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87750" h="828675">
                    <a:moveTo>
                      <a:pt x="0" y="0"/>
                    </a:moveTo>
                    <a:lnTo>
                      <a:pt x="1787750" y="0"/>
                    </a:lnTo>
                    <a:lnTo>
                      <a:pt x="1787750" y="828675"/>
                    </a:lnTo>
                  </a:path>
                </a:pathLst>
              </a:cu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aphicFrame>
        <p:nvGraphicFramePr>
          <p:cNvPr id="6" name="Діаграма 5">
            <a:extLst>
              <a:ext uri="{FF2B5EF4-FFF2-40B4-BE49-F238E27FC236}">
                <a16:creationId xmlns:a16="http://schemas.microsoft.com/office/drawing/2014/main" id="{FECE9857-90E3-4F6E-AF7F-A1E71127FF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772909"/>
              </p:ext>
            </p:extLst>
          </p:nvPr>
        </p:nvGraphicFramePr>
        <p:xfrm>
          <a:off x="6366314" y="0"/>
          <a:ext cx="5731671" cy="32802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4" name="Rectangle 12">
            <a:extLst>
              <a:ext uri="{FF2B5EF4-FFF2-40B4-BE49-F238E27FC236}">
                <a16:creationId xmlns:a16="http://schemas.microsoft.com/office/drawing/2014/main" id="{FF812205-F2E6-4559-843F-C1C721018B4E}"/>
              </a:ext>
            </a:extLst>
          </p:cNvPr>
          <p:cNvSpPr/>
          <p:nvPr/>
        </p:nvSpPr>
        <p:spPr>
          <a:xfrm>
            <a:off x="271305" y="2102437"/>
            <a:ext cx="5635828" cy="44753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uk-UA" sz="1600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Основні міжнародні </a:t>
            </a:r>
            <a:r>
              <a:rPr lang="uk-UA" sz="1600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проєкти</a:t>
            </a:r>
            <a:r>
              <a:rPr lang="uk-UA" sz="1600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, що діяли у 2020 році:</a:t>
            </a:r>
            <a:br>
              <a:rPr lang="ru-RU" sz="1600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</a:br>
            <a:endParaRPr lang="ru-RU" sz="1600" b="0" i="0" dirty="0">
              <a:solidFill>
                <a:schemeClr val="bg1"/>
              </a:solidFill>
              <a:effectLst/>
              <a:latin typeface="Candara" panose="020E0502030303020204" pitchFamily="34" charset="0"/>
            </a:endParaRPr>
          </a:p>
          <a:p>
            <a:pPr algn="l"/>
            <a:r>
              <a:rPr lang="ru-RU" sz="1600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- «</a:t>
            </a:r>
            <a:r>
              <a:rPr lang="uk-UA" sz="1600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Промоція ремісництва і гастрономії регіону як невід’ємних складових культурної спадщини Карпатського </a:t>
            </a:r>
            <a:r>
              <a:rPr lang="uk-UA" sz="1600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єврорегіону</a:t>
            </a:r>
            <a:r>
              <a:rPr lang="uk-UA" sz="1600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» </a:t>
            </a:r>
            <a:br>
              <a:rPr lang="uk-UA" sz="1600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</a:br>
            <a:r>
              <a:rPr lang="uk-UA" sz="1600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- «Розширення діючої «Системи космічного захисту від надзвичайних ситуацій» у напрямку моніторингу небезпечних природних та техногенних </a:t>
            </a:r>
            <a:r>
              <a:rPr lang="uk-UA" sz="1600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геопроцесів</a:t>
            </a:r>
            <a:r>
              <a:rPr lang="uk-UA" sz="1600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на транскордонній території Угорщини, Словаччини, Румунії та України»</a:t>
            </a:r>
            <a:br>
              <a:rPr lang="ru-RU" sz="1600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</a:br>
            <a:r>
              <a:rPr lang="ru-RU" sz="1600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- «</a:t>
            </a:r>
            <a:r>
              <a:rPr lang="uk-UA" sz="1600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Нові енергетичні рішення в Карпатському регіоні»</a:t>
            </a:r>
            <a:br>
              <a:rPr lang="uk-UA" sz="1600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</a:br>
            <a:r>
              <a:rPr lang="uk-UA" sz="1600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- «Партнерство для досліджень </a:t>
            </a:r>
            <a:r>
              <a:rPr lang="uk-UA" sz="1600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геному</a:t>
            </a:r>
            <a:r>
              <a:rPr lang="uk-UA" sz="1600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в Україні та Румунії»</a:t>
            </a:r>
            <a:br>
              <a:rPr lang="uk-UA" sz="1600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</a:br>
            <a:r>
              <a:rPr lang="uk-UA" sz="1600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- «Розумна енергія транскордонного співробітництва»</a:t>
            </a:r>
            <a:br>
              <a:rPr lang="uk-UA" sz="1600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</a:br>
            <a:r>
              <a:rPr lang="uk-UA" sz="1600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- «</a:t>
            </a:r>
            <a:r>
              <a:rPr lang="uk-UA" sz="1600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Транскарпатський</a:t>
            </a:r>
            <a:r>
              <a:rPr lang="uk-UA" sz="1600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центр Жана Моне з дослідження європейських стратегій розвитку</a:t>
            </a:r>
            <a:r>
              <a:rPr lang="ru-RU" sz="1600" dirty="0">
                <a:solidFill>
                  <a:schemeClr val="bg1"/>
                </a:solidFill>
                <a:latin typeface="Candara" panose="020E0502030303020204" pitchFamily="34" charset="0"/>
              </a:rPr>
              <a:t>»</a:t>
            </a:r>
            <a:br>
              <a:rPr lang="ru-RU" sz="1600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</a:br>
            <a:r>
              <a:rPr lang="ru-RU" sz="1600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 - «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DESTIN – </a:t>
            </a:r>
            <a:r>
              <a:rPr lang="uk-UA" sz="1600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Журналістська освіта задля демократії в Україні: розробка стандартів, доброчесність та професіоналізм</a:t>
            </a:r>
            <a:r>
              <a:rPr lang="ru-RU" sz="1600" dirty="0">
                <a:solidFill>
                  <a:schemeClr val="bg1"/>
                </a:solidFill>
                <a:latin typeface="Candara" panose="020E0502030303020204" pitchFamily="34" charset="0"/>
              </a:rPr>
              <a:t>»</a:t>
            </a:r>
            <a:endParaRPr lang="ru-RU" sz="1600" b="0" i="0" dirty="0">
              <a:solidFill>
                <a:schemeClr val="bg1"/>
              </a:solidFill>
              <a:effectLst/>
              <a:latin typeface="Candara" panose="020E0502030303020204" pitchFamily="34" charset="0"/>
            </a:endParaRPr>
          </a:p>
        </p:txBody>
      </p:sp>
      <p:graphicFrame>
        <p:nvGraphicFramePr>
          <p:cNvPr id="10" name="Діаграма 9">
            <a:extLst>
              <a:ext uri="{FF2B5EF4-FFF2-40B4-BE49-F238E27FC236}">
                <a16:creationId xmlns:a16="http://schemas.microsoft.com/office/drawing/2014/main" id="{22A41280-70DB-41AB-A416-B9D4B0FBB4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4144714"/>
              </p:ext>
            </p:extLst>
          </p:nvPr>
        </p:nvGraphicFramePr>
        <p:xfrm>
          <a:off x="6445511" y="3245327"/>
          <a:ext cx="5652474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0" name="Rectangle 2">
            <a:extLst>
              <a:ext uri="{FF2B5EF4-FFF2-40B4-BE49-F238E27FC236}">
                <a16:creationId xmlns:a16="http://schemas.microsoft.com/office/drawing/2014/main" id="{576E5CF9-72CC-459B-8453-C7B1CFA743DE}"/>
              </a:ext>
            </a:extLst>
          </p:cNvPr>
          <p:cNvSpPr/>
          <p:nvPr/>
        </p:nvSpPr>
        <p:spPr>
          <a:xfrm>
            <a:off x="6268122" y="3256151"/>
            <a:ext cx="5923878" cy="45719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41" name="Rectangle 2">
            <a:extLst>
              <a:ext uri="{FF2B5EF4-FFF2-40B4-BE49-F238E27FC236}">
                <a16:creationId xmlns:a16="http://schemas.microsoft.com/office/drawing/2014/main" id="{D5462720-D7C9-44A2-82E2-98ED615BDE7D}"/>
              </a:ext>
            </a:extLst>
          </p:cNvPr>
          <p:cNvSpPr/>
          <p:nvPr/>
        </p:nvSpPr>
        <p:spPr>
          <a:xfrm>
            <a:off x="6861810" y="3154681"/>
            <a:ext cx="5330190" cy="5654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</p:spTree>
    <p:extLst>
      <p:ext uri="{BB962C8B-B14F-4D97-AF65-F5344CB8AC3E}">
        <p14:creationId xmlns:p14="http://schemas.microsoft.com/office/powerpoint/2010/main" val="17197057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 descr="Синий прямоугольник">
            <a:extLst>
              <a:ext uri="{FF2B5EF4-FFF2-40B4-BE49-F238E27FC236}">
                <a16:creationId xmlns:a16="http://schemas.microsoft.com/office/drawing/2014/main" id="{F9474E8D-B266-41BC-8037-5A1DE8842D93}"/>
              </a:ext>
            </a:extLst>
          </p:cNvPr>
          <p:cNvSpPr/>
          <p:nvPr/>
        </p:nvSpPr>
        <p:spPr>
          <a:xfrm>
            <a:off x="1963161" y="109485"/>
            <a:ext cx="7945515" cy="1188426"/>
          </a:xfrm>
          <a:custGeom>
            <a:avLst/>
            <a:gdLst/>
            <a:ahLst/>
            <a:cxnLst/>
            <a:rect l="l" t="t" r="r" b="b"/>
            <a:pathLst>
              <a:path w="6689725" h="3528060">
                <a:moveTo>
                  <a:pt x="0" y="3527996"/>
                </a:moveTo>
                <a:lnTo>
                  <a:pt x="6689648" y="3527996"/>
                </a:lnTo>
                <a:lnTo>
                  <a:pt x="6689648" y="0"/>
                </a:lnTo>
                <a:lnTo>
                  <a:pt x="0" y="0"/>
                </a:lnTo>
                <a:lnTo>
                  <a:pt x="0" y="352799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pPr algn="ctr"/>
            <a:endParaRPr lang="uk-UA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B92659-A5D7-4600-8D35-A56201D5DFEE}"/>
              </a:ext>
            </a:extLst>
          </p:cNvPr>
          <p:cNvSpPr txBox="1">
            <a:spLocks/>
          </p:cNvSpPr>
          <p:nvPr/>
        </p:nvSpPr>
        <p:spPr bwMode="white">
          <a:xfrm>
            <a:off x="2194438" y="213522"/>
            <a:ext cx="7482962" cy="1066154"/>
          </a:xfrm>
          <a:prstGeom prst="rect">
            <a:avLst/>
          </a:prstGeom>
        </p:spPr>
        <p:txBody>
          <a:bodyPr rtlCol="0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uk-UA" b="1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ОБСЯГИ НАДХОДЖЕНЬ ЗАГАЛЬНОГО ТА СПЕЦІАЛЬНОГО ФОНДІВ,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МЛН ГРН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graphicFrame>
        <p:nvGraphicFramePr>
          <p:cNvPr id="9" name="Діаграма 8">
            <a:extLst>
              <a:ext uri="{FF2B5EF4-FFF2-40B4-BE49-F238E27FC236}">
                <a16:creationId xmlns:a16="http://schemas.microsoft.com/office/drawing/2014/main" id="{E84FE559-9DF0-431A-84C0-F515783B35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1027925"/>
              </p:ext>
            </p:extLst>
          </p:nvPr>
        </p:nvGraphicFramePr>
        <p:xfrm>
          <a:off x="58878" y="2206906"/>
          <a:ext cx="7043258" cy="4132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Діаграма 11">
            <a:extLst>
              <a:ext uri="{FF2B5EF4-FFF2-40B4-BE49-F238E27FC236}">
                <a16:creationId xmlns:a16="http://schemas.microsoft.com/office/drawing/2014/main" id="{3AF912A3-7654-4E5E-A337-36110ED449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6335781"/>
              </p:ext>
            </p:extLst>
          </p:nvPr>
        </p:nvGraphicFramePr>
        <p:xfrm>
          <a:off x="7102136" y="2168806"/>
          <a:ext cx="5089863" cy="4132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5" name="Straight Connector 11">
            <a:extLst>
              <a:ext uri="{FF2B5EF4-FFF2-40B4-BE49-F238E27FC236}">
                <a16:creationId xmlns:a16="http://schemas.microsoft.com/office/drawing/2014/main" id="{3FBB8E50-3A03-4CD1-A1A4-EB8F5397EE2A}"/>
              </a:ext>
            </a:extLst>
          </p:cNvPr>
          <p:cNvCxnSpPr>
            <a:cxnSpLocks/>
          </p:cNvCxnSpPr>
          <p:nvPr/>
        </p:nvCxnSpPr>
        <p:spPr>
          <a:xfrm>
            <a:off x="0" y="1419225"/>
            <a:ext cx="12192000" cy="1"/>
          </a:xfrm>
          <a:prstGeom prst="line">
            <a:avLst/>
          </a:prstGeom>
          <a:ln w="57150">
            <a:solidFill>
              <a:srgbClr val="3A4E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1">
            <a:extLst>
              <a:ext uri="{FF2B5EF4-FFF2-40B4-BE49-F238E27FC236}">
                <a16:creationId xmlns:a16="http://schemas.microsoft.com/office/drawing/2014/main" id="{EA68AB11-A3B4-480B-BB03-EE3ED0762889}"/>
              </a:ext>
            </a:extLst>
          </p:cNvPr>
          <p:cNvCxnSpPr>
            <a:cxnSpLocks/>
          </p:cNvCxnSpPr>
          <p:nvPr/>
        </p:nvCxnSpPr>
        <p:spPr>
          <a:xfrm>
            <a:off x="2926196" y="1576052"/>
            <a:ext cx="6095645" cy="0"/>
          </a:xfrm>
          <a:prstGeom prst="line">
            <a:avLst/>
          </a:prstGeom>
          <a:ln w="57150">
            <a:solidFill>
              <a:srgbClr val="3A4E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5378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ounded Rectangle 4">
            <a:extLst>
              <a:ext uri="{FF2B5EF4-FFF2-40B4-BE49-F238E27FC236}">
                <a16:creationId xmlns:a16="http://schemas.microsoft.com/office/drawing/2014/main" id="{4361EE56-F42A-446E-94B3-8CD6A136FCCC}"/>
              </a:ext>
            </a:extLst>
          </p:cNvPr>
          <p:cNvSpPr/>
          <p:nvPr/>
        </p:nvSpPr>
        <p:spPr>
          <a:xfrm>
            <a:off x="295274" y="369741"/>
            <a:ext cx="11573196" cy="698272"/>
          </a:xfrm>
          <a:prstGeom prst="roundRect">
            <a:avLst>
              <a:gd name="adj" fmla="val 10416"/>
            </a:avLst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92777"/>
            <a:ext cx="11394995" cy="724247"/>
          </a:xfrm>
        </p:spPr>
        <p:txBody>
          <a:bodyPr/>
          <a:lstStyle/>
          <a:p>
            <a:r>
              <a:rPr lang="uk-UA" sz="3600" b="1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ФОРМУЛА ФІНАНСУВАННЯ ЗАКЛАДІВ ВИЩОЇ ОСВІТИ</a:t>
            </a:r>
            <a:endParaRPr lang="en-US" sz="3600" b="1" dirty="0">
              <a:solidFill>
                <a:schemeClr val="accent4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08DE9472-219C-4E30-9B0B-55754E8536C8}"/>
              </a:ext>
            </a:extLst>
          </p:cNvPr>
          <p:cNvSpPr/>
          <p:nvPr/>
        </p:nvSpPr>
        <p:spPr>
          <a:xfrm>
            <a:off x="5558037" y="1263941"/>
            <a:ext cx="5662414" cy="5385433"/>
          </a:xfrm>
          <a:prstGeom prst="roundRect">
            <a:avLst>
              <a:gd name="adj" fmla="val 10416"/>
            </a:avLst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4" name="Rounded Rectangle 11">
            <a:extLst>
              <a:ext uri="{FF2B5EF4-FFF2-40B4-BE49-F238E27FC236}">
                <a16:creationId xmlns:a16="http://schemas.microsoft.com/office/drawing/2014/main" id="{8D6EF8EE-8D7B-44BB-9548-B3E79F80CD04}"/>
              </a:ext>
            </a:extLst>
          </p:cNvPr>
          <p:cNvSpPr/>
          <p:nvPr/>
        </p:nvSpPr>
        <p:spPr>
          <a:xfrm>
            <a:off x="5858743" y="1560053"/>
            <a:ext cx="5119886" cy="662477"/>
          </a:xfrm>
          <a:custGeom>
            <a:avLst/>
            <a:gdLst/>
            <a:ahLst/>
            <a:cxnLst/>
            <a:rect l="l" t="t" r="r" b="b"/>
            <a:pathLst>
              <a:path w="4320480" h="1296000">
                <a:moveTo>
                  <a:pt x="291768" y="0"/>
                </a:moveTo>
                <a:lnTo>
                  <a:pt x="4028712" y="0"/>
                </a:lnTo>
                <a:cubicBezTo>
                  <a:pt x="4189851" y="0"/>
                  <a:pt x="4320480" y="130629"/>
                  <a:pt x="4320480" y="291768"/>
                </a:cubicBezTo>
                <a:lnTo>
                  <a:pt x="4320480" y="1004232"/>
                </a:lnTo>
                <a:cubicBezTo>
                  <a:pt x="4320480" y="1165371"/>
                  <a:pt x="4189851" y="1296000"/>
                  <a:pt x="4028712" y="1296000"/>
                </a:cubicBezTo>
                <a:lnTo>
                  <a:pt x="291768" y="1296000"/>
                </a:lnTo>
                <a:cubicBezTo>
                  <a:pt x="130629" y="1296000"/>
                  <a:pt x="0" y="1165371"/>
                  <a:pt x="0" y="1004232"/>
                </a:cubicBezTo>
                <a:lnTo>
                  <a:pt x="0" y="769158"/>
                </a:lnTo>
                <a:lnTo>
                  <a:pt x="401179" y="769158"/>
                </a:lnTo>
                <a:lnTo>
                  <a:pt x="401179" y="890316"/>
                </a:lnTo>
                <a:lnTo>
                  <a:pt x="643495" y="648000"/>
                </a:lnTo>
                <a:lnTo>
                  <a:pt x="401179" y="405684"/>
                </a:lnTo>
                <a:lnTo>
                  <a:pt x="401179" y="526842"/>
                </a:lnTo>
                <a:lnTo>
                  <a:pt x="0" y="526842"/>
                </a:lnTo>
                <a:lnTo>
                  <a:pt x="0" y="291768"/>
                </a:lnTo>
                <a:cubicBezTo>
                  <a:pt x="0" y="130629"/>
                  <a:pt x="130629" y="0"/>
                  <a:pt x="291768" y="0"/>
                </a:cubicBezTo>
                <a:close/>
              </a:path>
            </a:pathLst>
          </a:custGeom>
          <a:solidFill>
            <a:schemeClr val="accent1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" name="Rounded Rectangle 13">
            <a:extLst>
              <a:ext uri="{FF2B5EF4-FFF2-40B4-BE49-F238E27FC236}">
                <a16:creationId xmlns:a16="http://schemas.microsoft.com/office/drawing/2014/main" id="{91891185-5A3B-461C-8B25-C5E6E50901CC}"/>
              </a:ext>
            </a:extLst>
          </p:cNvPr>
          <p:cNvSpPr/>
          <p:nvPr/>
        </p:nvSpPr>
        <p:spPr>
          <a:xfrm>
            <a:off x="5858743" y="2396767"/>
            <a:ext cx="5119886" cy="662477"/>
          </a:xfrm>
          <a:custGeom>
            <a:avLst/>
            <a:gdLst/>
            <a:ahLst/>
            <a:cxnLst/>
            <a:rect l="l" t="t" r="r" b="b"/>
            <a:pathLst>
              <a:path w="4320480" h="1296000">
                <a:moveTo>
                  <a:pt x="291768" y="0"/>
                </a:moveTo>
                <a:lnTo>
                  <a:pt x="4028712" y="0"/>
                </a:lnTo>
                <a:cubicBezTo>
                  <a:pt x="4189851" y="0"/>
                  <a:pt x="4320480" y="130629"/>
                  <a:pt x="4320480" y="291768"/>
                </a:cubicBezTo>
                <a:lnTo>
                  <a:pt x="4320480" y="1004232"/>
                </a:lnTo>
                <a:cubicBezTo>
                  <a:pt x="4320480" y="1165371"/>
                  <a:pt x="4189851" y="1296000"/>
                  <a:pt x="4028712" y="1296000"/>
                </a:cubicBezTo>
                <a:lnTo>
                  <a:pt x="291768" y="1296000"/>
                </a:lnTo>
                <a:cubicBezTo>
                  <a:pt x="130629" y="1296000"/>
                  <a:pt x="0" y="1165371"/>
                  <a:pt x="0" y="1004232"/>
                </a:cubicBezTo>
                <a:lnTo>
                  <a:pt x="0" y="769158"/>
                </a:lnTo>
                <a:lnTo>
                  <a:pt x="405756" y="769158"/>
                </a:lnTo>
                <a:lnTo>
                  <a:pt x="405756" y="890316"/>
                </a:lnTo>
                <a:lnTo>
                  <a:pt x="648072" y="648000"/>
                </a:lnTo>
                <a:lnTo>
                  <a:pt x="405756" y="405684"/>
                </a:lnTo>
                <a:lnTo>
                  <a:pt x="405756" y="526842"/>
                </a:lnTo>
                <a:lnTo>
                  <a:pt x="0" y="526842"/>
                </a:lnTo>
                <a:lnTo>
                  <a:pt x="0" y="291768"/>
                </a:lnTo>
                <a:cubicBezTo>
                  <a:pt x="0" y="130629"/>
                  <a:pt x="130629" y="0"/>
                  <a:pt x="291768" y="0"/>
                </a:cubicBezTo>
                <a:close/>
              </a:path>
            </a:pathLst>
          </a:custGeom>
          <a:solidFill>
            <a:schemeClr val="accent2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6" name="Rounded Rectangle 14">
            <a:extLst>
              <a:ext uri="{FF2B5EF4-FFF2-40B4-BE49-F238E27FC236}">
                <a16:creationId xmlns:a16="http://schemas.microsoft.com/office/drawing/2014/main" id="{0AF2FE1C-E188-4DCA-9FAE-7FEEE4ACDC5F}"/>
              </a:ext>
            </a:extLst>
          </p:cNvPr>
          <p:cNvSpPr/>
          <p:nvPr/>
        </p:nvSpPr>
        <p:spPr>
          <a:xfrm>
            <a:off x="5858743" y="3229501"/>
            <a:ext cx="5119886" cy="662477"/>
          </a:xfrm>
          <a:custGeom>
            <a:avLst/>
            <a:gdLst/>
            <a:ahLst/>
            <a:cxnLst/>
            <a:rect l="l" t="t" r="r" b="b"/>
            <a:pathLst>
              <a:path w="4320480" h="1296000">
                <a:moveTo>
                  <a:pt x="291768" y="0"/>
                </a:moveTo>
                <a:lnTo>
                  <a:pt x="4028712" y="0"/>
                </a:lnTo>
                <a:cubicBezTo>
                  <a:pt x="4189851" y="0"/>
                  <a:pt x="4320480" y="130629"/>
                  <a:pt x="4320480" y="291768"/>
                </a:cubicBezTo>
                <a:lnTo>
                  <a:pt x="4320480" y="1004232"/>
                </a:lnTo>
                <a:cubicBezTo>
                  <a:pt x="4320480" y="1165371"/>
                  <a:pt x="4189851" y="1296000"/>
                  <a:pt x="4028712" y="1296000"/>
                </a:cubicBezTo>
                <a:lnTo>
                  <a:pt x="291768" y="1296000"/>
                </a:lnTo>
                <a:cubicBezTo>
                  <a:pt x="130629" y="1296000"/>
                  <a:pt x="0" y="1165371"/>
                  <a:pt x="0" y="1004232"/>
                </a:cubicBezTo>
                <a:lnTo>
                  <a:pt x="0" y="769158"/>
                </a:lnTo>
                <a:lnTo>
                  <a:pt x="405756" y="769158"/>
                </a:lnTo>
                <a:lnTo>
                  <a:pt x="405756" y="890316"/>
                </a:lnTo>
                <a:lnTo>
                  <a:pt x="648072" y="648000"/>
                </a:lnTo>
                <a:lnTo>
                  <a:pt x="405756" y="405684"/>
                </a:lnTo>
                <a:lnTo>
                  <a:pt x="405756" y="526842"/>
                </a:lnTo>
                <a:lnTo>
                  <a:pt x="0" y="526842"/>
                </a:lnTo>
                <a:lnTo>
                  <a:pt x="0" y="291768"/>
                </a:lnTo>
                <a:cubicBezTo>
                  <a:pt x="0" y="130629"/>
                  <a:pt x="130629" y="0"/>
                  <a:pt x="291768" y="0"/>
                </a:cubicBezTo>
                <a:close/>
              </a:path>
            </a:pathLst>
          </a:custGeom>
          <a:solidFill>
            <a:schemeClr val="accent3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AA6C73-4335-4402-9CFF-580B53E7B9E7}"/>
              </a:ext>
            </a:extLst>
          </p:cNvPr>
          <p:cNvSpPr txBox="1"/>
          <p:nvPr/>
        </p:nvSpPr>
        <p:spPr>
          <a:xfrm>
            <a:off x="6822243" y="1722014"/>
            <a:ext cx="38656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uk-UA" sz="1600" b="1" dirty="0">
                <a:solidFill>
                  <a:srgbClr val="FFFFFF"/>
                </a:solidFill>
                <a:latin typeface="Candara" panose="020E0502030303020204" pitchFamily="34" charset="0"/>
              </a:rPr>
              <a:t>позиція у міжнародних рейтингах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DC470D-39BA-4B1A-8204-B2C1650075C5}"/>
              </a:ext>
            </a:extLst>
          </p:cNvPr>
          <p:cNvSpPr txBox="1"/>
          <p:nvPr/>
        </p:nvSpPr>
        <p:spPr>
          <a:xfrm>
            <a:off x="6822243" y="2558682"/>
            <a:ext cx="38656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rgbClr val="FFFFFF"/>
                </a:solidFill>
                <a:latin typeface="Candara" panose="020E0502030303020204" pitchFamily="34" charset="0"/>
              </a:rPr>
              <a:t>масштаб університету</a:t>
            </a:r>
            <a:r>
              <a:rPr lang="ko-KR" altLang="en-US" sz="1600" dirty="0">
                <a:solidFill>
                  <a:srgbClr val="FFFFFF"/>
                </a:solidFill>
                <a:latin typeface="Candara" panose="020E0502030303020204" pitchFamily="34" charset="0"/>
                <a:cs typeface="Arial" pitchFamily="34" charset="0"/>
              </a:rPr>
              <a:t>  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E8F679-2FA1-47C8-9C76-7E2EFE2E84F0}"/>
              </a:ext>
            </a:extLst>
          </p:cNvPr>
          <p:cNvSpPr txBox="1"/>
          <p:nvPr/>
        </p:nvSpPr>
        <p:spPr>
          <a:xfrm>
            <a:off x="6822243" y="3391462"/>
            <a:ext cx="38656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rgbClr val="FFFFFF"/>
                </a:solidFill>
                <a:latin typeface="Candara" panose="020E0502030303020204" pitchFamily="34" charset="0"/>
              </a:rPr>
              <a:t>контингент студентів</a:t>
            </a:r>
            <a:endParaRPr lang="ru-RU" sz="1600" i="1" spc="-15" dirty="0">
              <a:solidFill>
                <a:srgbClr val="FFFFFF"/>
              </a:solidFill>
              <a:latin typeface="Candara" panose="020E0502030303020204" pitchFamily="34" charset="0"/>
              <a:cs typeface="Arial"/>
            </a:endParaRPr>
          </a:p>
        </p:txBody>
      </p:sp>
      <p:sp>
        <p:nvSpPr>
          <p:cNvPr id="16" name="Right Arrow 3">
            <a:extLst>
              <a:ext uri="{FF2B5EF4-FFF2-40B4-BE49-F238E27FC236}">
                <a16:creationId xmlns:a16="http://schemas.microsoft.com/office/drawing/2014/main" id="{286A485A-6DFB-44B7-89AC-71BDD324111E}"/>
              </a:ext>
            </a:extLst>
          </p:cNvPr>
          <p:cNvSpPr/>
          <p:nvPr/>
        </p:nvSpPr>
        <p:spPr>
          <a:xfrm>
            <a:off x="1000392" y="2137234"/>
            <a:ext cx="4244266" cy="3096344"/>
          </a:xfrm>
          <a:prstGeom prst="rightArrow">
            <a:avLst>
              <a:gd name="adj1" fmla="val 73994"/>
              <a:gd name="adj2" fmla="val 38003"/>
            </a:avLst>
          </a:prstGeom>
          <a:solidFill>
            <a:schemeClr val="accent4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DA343D7-5C62-4FDA-8243-7074D601B505}"/>
              </a:ext>
            </a:extLst>
          </p:cNvPr>
          <p:cNvGrpSpPr/>
          <p:nvPr/>
        </p:nvGrpSpPr>
        <p:grpSpPr>
          <a:xfrm>
            <a:off x="1154995" y="2714330"/>
            <a:ext cx="1967530" cy="1988276"/>
            <a:chOff x="4418825" y="1666106"/>
            <a:chExt cx="3343265" cy="337851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7" name="자유형: 도형 19">
              <a:extLst>
                <a:ext uri="{FF2B5EF4-FFF2-40B4-BE49-F238E27FC236}">
                  <a16:creationId xmlns:a16="http://schemas.microsoft.com/office/drawing/2014/main" id="{FDB086F5-DEB5-4E5C-8FAA-81640254205B}"/>
                </a:ext>
              </a:extLst>
            </p:cNvPr>
            <p:cNvSpPr/>
            <p:nvPr/>
          </p:nvSpPr>
          <p:spPr>
            <a:xfrm rot="18805991">
              <a:off x="4401199" y="1683732"/>
              <a:ext cx="3378518" cy="3343265"/>
            </a:xfrm>
            <a:custGeom>
              <a:avLst/>
              <a:gdLst>
                <a:gd name="connsiteX0" fmla="*/ 1582868 w 3378518"/>
                <a:gd name="connsiteY0" fmla="*/ 2514775 h 3343265"/>
                <a:gd name="connsiteX1" fmla="*/ 1585140 w 3378518"/>
                <a:gd name="connsiteY1" fmla="*/ 2520032 h 3343265"/>
                <a:gd name="connsiteX2" fmla="*/ 1571007 w 3378518"/>
                <a:gd name="connsiteY2" fmla="*/ 2543617 h 3343265"/>
                <a:gd name="connsiteX3" fmla="*/ 890036 w 3378518"/>
                <a:gd name="connsiteY3" fmla="*/ 1777279 h 3343265"/>
                <a:gd name="connsiteX4" fmla="*/ 867690 w 3378518"/>
                <a:gd name="connsiteY4" fmla="*/ 1772294 h 3343265"/>
                <a:gd name="connsiteX5" fmla="*/ 874046 w 3378518"/>
                <a:gd name="connsiteY5" fmla="*/ 1768943 h 3343265"/>
                <a:gd name="connsiteX6" fmla="*/ 910377 w 3378518"/>
                <a:gd name="connsiteY6" fmla="*/ 1787884 h 3343265"/>
                <a:gd name="connsiteX7" fmla="*/ 909725 w 3378518"/>
                <a:gd name="connsiteY7" fmla="*/ 1788361 h 3343265"/>
                <a:gd name="connsiteX8" fmla="*/ 905259 w 3378518"/>
                <a:gd name="connsiteY8" fmla="*/ 1785216 h 3343265"/>
                <a:gd name="connsiteX9" fmla="*/ 1540529 w 3378518"/>
                <a:gd name="connsiteY9" fmla="*/ 2416784 h 3343265"/>
                <a:gd name="connsiteX10" fmla="*/ 1544133 w 3378518"/>
                <a:gd name="connsiteY10" fmla="*/ 2425125 h 3343265"/>
                <a:gd name="connsiteX11" fmla="*/ 1537828 w 3378518"/>
                <a:gd name="connsiteY11" fmla="*/ 2422532 h 3343265"/>
                <a:gd name="connsiteX12" fmla="*/ 2052499 w 3378518"/>
                <a:gd name="connsiteY12" fmla="*/ 409197 h 3343265"/>
                <a:gd name="connsiteX13" fmla="*/ 1721848 w 3378518"/>
                <a:gd name="connsiteY13" fmla="*/ 978193 h 3343265"/>
                <a:gd name="connsiteX14" fmla="*/ 1718264 w 3378518"/>
                <a:gd name="connsiteY14" fmla="*/ 1549318 h 3343265"/>
                <a:gd name="connsiteX15" fmla="*/ 1553358 w 3378518"/>
                <a:gd name="connsiteY15" fmla="*/ 1712169 h 3343265"/>
                <a:gd name="connsiteX16" fmla="*/ 982233 w 3378518"/>
                <a:gd name="connsiteY16" fmla="*/ 1708585 h 3343265"/>
                <a:gd name="connsiteX17" fmla="*/ 438132 w 3378518"/>
                <a:gd name="connsiteY17" fmla="*/ 1996240 h 3343265"/>
                <a:gd name="connsiteX18" fmla="*/ 1327831 w 3378518"/>
                <a:gd name="connsiteY18" fmla="*/ 2935982 h 3343265"/>
                <a:gd name="connsiteX19" fmla="*/ 1644360 w 3378518"/>
                <a:gd name="connsiteY19" fmla="*/ 2379076 h 3343265"/>
                <a:gd name="connsiteX20" fmla="*/ 1647944 w 3378518"/>
                <a:gd name="connsiteY20" fmla="*/ 1807951 h 3343265"/>
                <a:gd name="connsiteX21" fmla="*/ 1812850 w 3378518"/>
                <a:gd name="connsiteY21" fmla="*/ 1645100 h 3343265"/>
                <a:gd name="connsiteX22" fmla="*/ 2383975 w 3378518"/>
                <a:gd name="connsiteY22" fmla="*/ 1648684 h 3343265"/>
                <a:gd name="connsiteX23" fmla="*/ 2775160 w 3378518"/>
                <a:gd name="connsiteY23" fmla="*/ 1524061 h 3343265"/>
                <a:gd name="connsiteX24" fmla="*/ 2793741 w 3378518"/>
                <a:gd name="connsiteY24" fmla="*/ 1508778 h 3343265"/>
                <a:gd name="connsiteX25" fmla="*/ 2816322 w 3378518"/>
                <a:gd name="connsiteY25" fmla="*/ 1508471 h 3343265"/>
                <a:gd name="connsiteX26" fmla="*/ 2806599 w 3378518"/>
                <a:gd name="connsiteY26" fmla="*/ 1498202 h 3343265"/>
                <a:gd name="connsiteX27" fmla="*/ 2837773 w 3378518"/>
                <a:gd name="connsiteY27" fmla="*/ 1472561 h 3343265"/>
                <a:gd name="connsiteX28" fmla="*/ 2941609 w 3378518"/>
                <a:gd name="connsiteY28" fmla="*/ 1348315 h 3343265"/>
                <a:gd name="connsiteX29" fmla="*/ 2174049 w 3378518"/>
                <a:gd name="connsiteY29" fmla="*/ 52146 h 3343265"/>
                <a:gd name="connsiteX30" fmla="*/ 3332823 w 3378518"/>
                <a:gd name="connsiteY30" fmla="*/ 1276097 h 3343265"/>
                <a:gd name="connsiteX31" fmla="*/ 3326372 w 3378518"/>
                <a:gd name="connsiteY31" fmla="*/ 1512000 h 3343265"/>
                <a:gd name="connsiteX32" fmla="*/ 3090468 w 3378518"/>
                <a:gd name="connsiteY32" fmla="*/ 1505547 h 3343265"/>
                <a:gd name="connsiteX33" fmla="*/ 3073378 w 3378518"/>
                <a:gd name="connsiteY33" fmla="*/ 1487496 h 3343265"/>
                <a:gd name="connsiteX34" fmla="*/ 2382792 w 3378518"/>
                <a:gd name="connsiteY34" fmla="*/ 1837062 h 3343265"/>
                <a:gd name="connsiteX35" fmla="*/ 1832752 w 3378518"/>
                <a:gd name="connsiteY35" fmla="*/ 1833609 h 3343265"/>
                <a:gd name="connsiteX36" fmla="*/ 1832752 w 3378518"/>
                <a:gd name="connsiteY36" fmla="*/ 2374892 h 3343265"/>
                <a:gd name="connsiteX37" fmla="*/ 1457702 w 3378518"/>
                <a:gd name="connsiteY37" fmla="*/ 3079064 h 3343265"/>
                <a:gd name="connsiteX38" fmla="*/ 1440373 w 3378518"/>
                <a:gd name="connsiteY38" fmla="*/ 3297572 h 3343265"/>
                <a:gd name="connsiteX39" fmla="*/ 1204469 w 3378518"/>
                <a:gd name="connsiteY39" fmla="*/ 3291119 h 3343265"/>
                <a:gd name="connsiteX40" fmla="*/ 45693 w 3378518"/>
                <a:gd name="connsiteY40" fmla="*/ 2067168 h 3343265"/>
                <a:gd name="connsiteX41" fmla="*/ 52146 w 3378518"/>
                <a:gd name="connsiteY41" fmla="*/ 1831267 h 3343265"/>
                <a:gd name="connsiteX42" fmla="*/ 288050 w 3378518"/>
                <a:gd name="connsiteY42" fmla="*/ 1837718 h 3343265"/>
                <a:gd name="connsiteX43" fmla="*/ 305161 w 3378518"/>
                <a:gd name="connsiteY43" fmla="*/ 1855791 h 3343265"/>
                <a:gd name="connsiteX44" fmla="*/ 978047 w 3378518"/>
                <a:gd name="connsiteY44" fmla="*/ 1520187 h 3343265"/>
                <a:gd name="connsiteX45" fmla="*/ 1530057 w 3378518"/>
                <a:gd name="connsiteY45" fmla="*/ 1520187 h 3343265"/>
                <a:gd name="connsiteX46" fmla="*/ 1533467 w 3378518"/>
                <a:gd name="connsiteY46" fmla="*/ 977008 h 3343265"/>
                <a:gd name="connsiteX47" fmla="*/ 1923558 w 3378518"/>
                <a:gd name="connsiteY47" fmla="*/ 268587 h 3343265"/>
                <a:gd name="connsiteX48" fmla="*/ 1938145 w 3378518"/>
                <a:gd name="connsiteY48" fmla="*/ 45695 h 3343265"/>
                <a:gd name="connsiteX49" fmla="*/ 2174049 w 3378518"/>
                <a:gd name="connsiteY49" fmla="*/ 52146 h 3343265"/>
                <a:gd name="connsiteX0" fmla="*/ 1582868 w 3378518"/>
                <a:gd name="connsiteY0" fmla="*/ 2514775 h 3343265"/>
                <a:gd name="connsiteX1" fmla="*/ 1585140 w 3378518"/>
                <a:gd name="connsiteY1" fmla="*/ 2520032 h 3343265"/>
                <a:gd name="connsiteX2" fmla="*/ 1571007 w 3378518"/>
                <a:gd name="connsiteY2" fmla="*/ 2543617 h 3343265"/>
                <a:gd name="connsiteX3" fmla="*/ 1582868 w 3378518"/>
                <a:gd name="connsiteY3" fmla="*/ 2514775 h 3343265"/>
                <a:gd name="connsiteX4" fmla="*/ 890036 w 3378518"/>
                <a:gd name="connsiteY4" fmla="*/ 1777279 h 3343265"/>
                <a:gd name="connsiteX5" fmla="*/ 867690 w 3378518"/>
                <a:gd name="connsiteY5" fmla="*/ 1772294 h 3343265"/>
                <a:gd name="connsiteX6" fmla="*/ 874046 w 3378518"/>
                <a:gd name="connsiteY6" fmla="*/ 1768943 h 3343265"/>
                <a:gd name="connsiteX7" fmla="*/ 890036 w 3378518"/>
                <a:gd name="connsiteY7" fmla="*/ 1777279 h 3343265"/>
                <a:gd name="connsiteX8" fmla="*/ 910377 w 3378518"/>
                <a:gd name="connsiteY8" fmla="*/ 1787884 h 3343265"/>
                <a:gd name="connsiteX9" fmla="*/ 909725 w 3378518"/>
                <a:gd name="connsiteY9" fmla="*/ 1788361 h 3343265"/>
                <a:gd name="connsiteX10" fmla="*/ 905259 w 3378518"/>
                <a:gd name="connsiteY10" fmla="*/ 1785216 h 3343265"/>
                <a:gd name="connsiteX11" fmla="*/ 910377 w 3378518"/>
                <a:gd name="connsiteY11" fmla="*/ 1787884 h 3343265"/>
                <a:gd name="connsiteX12" fmla="*/ 1540529 w 3378518"/>
                <a:gd name="connsiteY12" fmla="*/ 2416784 h 3343265"/>
                <a:gd name="connsiteX13" fmla="*/ 1544133 w 3378518"/>
                <a:gd name="connsiteY13" fmla="*/ 2425125 h 3343265"/>
                <a:gd name="connsiteX14" fmla="*/ 1537828 w 3378518"/>
                <a:gd name="connsiteY14" fmla="*/ 2422532 h 3343265"/>
                <a:gd name="connsiteX15" fmla="*/ 1540529 w 3378518"/>
                <a:gd name="connsiteY15" fmla="*/ 2416784 h 3343265"/>
                <a:gd name="connsiteX16" fmla="*/ 2052499 w 3378518"/>
                <a:gd name="connsiteY16" fmla="*/ 409197 h 3343265"/>
                <a:gd name="connsiteX17" fmla="*/ 1721848 w 3378518"/>
                <a:gd name="connsiteY17" fmla="*/ 978193 h 3343265"/>
                <a:gd name="connsiteX18" fmla="*/ 1718264 w 3378518"/>
                <a:gd name="connsiteY18" fmla="*/ 1549318 h 3343265"/>
                <a:gd name="connsiteX19" fmla="*/ 1553358 w 3378518"/>
                <a:gd name="connsiteY19" fmla="*/ 1712169 h 3343265"/>
                <a:gd name="connsiteX20" fmla="*/ 982233 w 3378518"/>
                <a:gd name="connsiteY20" fmla="*/ 1708585 h 3343265"/>
                <a:gd name="connsiteX21" fmla="*/ 438132 w 3378518"/>
                <a:gd name="connsiteY21" fmla="*/ 1996240 h 3343265"/>
                <a:gd name="connsiteX22" fmla="*/ 1327831 w 3378518"/>
                <a:gd name="connsiteY22" fmla="*/ 2935982 h 3343265"/>
                <a:gd name="connsiteX23" fmla="*/ 1644360 w 3378518"/>
                <a:gd name="connsiteY23" fmla="*/ 2379076 h 3343265"/>
                <a:gd name="connsiteX24" fmla="*/ 1647944 w 3378518"/>
                <a:gd name="connsiteY24" fmla="*/ 1807951 h 3343265"/>
                <a:gd name="connsiteX25" fmla="*/ 1812850 w 3378518"/>
                <a:gd name="connsiteY25" fmla="*/ 1645100 h 3343265"/>
                <a:gd name="connsiteX26" fmla="*/ 2383975 w 3378518"/>
                <a:gd name="connsiteY26" fmla="*/ 1648684 h 3343265"/>
                <a:gd name="connsiteX27" fmla="*/ 2775160 w 3378518"/>
                <a:gd name="connsiteY27" fmla="*/ 1524061 h 3343265"/>
                <a:gd name="connsiteX28" fmla="*/ 2793741 w 3378518"/>
                <a:gd name="connsiteY28" fmla="*/ 1508778 h 3343265"/>
                <a:gd name="connsiteX29" fmla="*/ 2816322 w 3378518"/>
                <a:gd name="connsiteY29" fmla="*/ 1508471 h 3343265"/>
                <a:gd name="connsiteX30" fmla="*/ 2806599 w 3378518"/>
                <a:gd name="connsiteY30" fmla="*/ 1498202 h 3343265"/>
                <a:gd name="connsiteX31" fmla="*/ 2837773 w 3378518"/>
                <a:gd name="connsiteY31" fmla="*/ 1472561 h 3343265"/>
                <a:gd name="connsiteX32" fmla="*/ 2941609 w 3378518"/>
                <a:gd name="connsiteY32" fmla="*/ 1348315 h 3343265"/>
                <a:gd name="connsiteX33" fmla="*/ 2052499 w 3378518"/>
                <a:gd name="connsiteY33" fmla="*/ 409197 h 3343265"/>
                <a:gd name="connsiteX34" fmla="*/ 2174049 w 3378518"/>
                <a:gd name="connsiteY34" fmla="*/ 52146 h 3343265"/>
                <a:gd name="connsiteX35" fmla="*/ 3332823 w 3378518"/>
                <a:gd name="connsiteY35" fmla="*/ 1276097 h 3343265"/>
                <a:gd name="connsiteX36" fmla="*/ 3326372 w 3378518"/>
                <a:gd name="connsiteY36" fmla="*/ 1512000 h 3343265"/>
                <a:gd name="connsiteX37" fmla="*/ 3090468 w 3378518"/>
                <a:gd name="connsiteY37" fmla="*/ 1505547 h 3343265"/>
                <a:gd name="connsiteX38" fmla="*/ 3073378 w 3378518"/>
                <a:gd name="connsiteY38" fmla="*/ 1487496 h 3343265"/>
                <a:gd name="connsiteX39" fmla="*/ 2382792 w 3378518"/>
                <a:gd name="connsiteY39" fmla="*/ 1837062 h 3343265"/>
                <a:gd name="connsiteX40" fmla="*/ 1832752 w 3378518"/>
                <a:gd name="connsiteY40" fmla="*/ 1833609 h 3343265"/>
                <a:gd name="connsiteX41" fmla="*/ 1832752 w 3378518"/>
                <a:gd name="connsiteY41" fmla="*/ 2374892 h 3343265"/>
                <a:gd name="connsiteX42" fmla="*/ 1457702 w 3378518"/>
                <a:gd name="connsiteY42" fmla="*/ 3079064 h 3343265"/>
                <a:gd name="connsiteX43" fmla="*/ 1440373 w 3378518"/>
                <a:gd name="connsiteY43" fmla="*/ 3297572 h 3343265"/>
                <a:gd name="connsiteX44" fmla="*/ 1204469 w 3378518"/>
                <a:gd name="connsiteY44" fmla="*/ 3291119 h 3343265"/>
                <a:gd name="connsiteX45" fmla="*/ 45693 w 3378518"/>
                <a:gd name="connsiteY45" fmla="*/ 2067168 h 3343265"/>
                <a:gd name="connsiteX46" fmla="*/ 52146 w 3378518"/>
                <a:gd name="connsiteY46" fmla="*/ 1831267 h 3343265"/>
                <a:gd name="connsiteX47" fmla="*/ 288050 w 3378518"/>
                <a:gd name="connsiteY47" fmla="*/ 1837718 h 3343265"/>
                <a:gd name="connsiteX48" fmla="*/ 305161 w 3378518"/>
                <a:gd name="connsiteY48" fmla="*/ 1855791 h 3343265"/>
                <a:gd name="connsiteX49" fmla="*/ 978047 w 3378518"/>
                <a:gd name="connsiteY49" fmla="*/ 1520187 h 3343265"/>
                <a:gd name="connsiteX50" fmla="*/ 1530057 w 3378518"/>
                <a:gd name="connsiteY50" fmla="*/ 1520187 h 3343265"/>
                <a:gd name="connsiteX51" fmla="*/ 1533467 w 3378518"/>
                <a:gd name="connsiteY51" fmla="*/ 977008 h 3343265"/>
                <a:gd name="connsiteX52" fmla="*/ 1923558 w 3378518"/>
                <a:gd name="connsiteY52" fmla="*/ 268587 h 3343265"/>
                <a:gd name="connsiteX53" fmla="*/ 1938145 w 3378518"/>
                <a:gd name="connsiteY53" fmla="*/ 45695 h 3343265"/>
                <a:gd name="connsiteX54" fmla="*/ 2174049 w 3378518"/>
                <a:gd name="connsiteY54" fmla="*/ 52146 h 3343265"/>
                <a:gd name="connsiteX0" fmla="*/ 1571007 w 3378518"/>
                <a:gd name="connsiteY0" fmla="*/ 2543617 h 3343265"/>
                <a:gd name="connsiteX1" fmla="*/ 1585140 w 3378518"/>
                <a:gd name="connsiteY1" fmla="*/ 2520032 h 3343265"/>
                <a:gd name="connsiteX2" fmla="*/ 1571007 w 3378518"/>
                <a:gd name="connsiteY2" fmla="*/ 2543617 h 3343265"/>
                <a:gd name="connsiteX3" fmla="*/ 890036 w 3378518"/>
                <a:gd name="connsiteY3" fmla="*/ 1777279 h 3343265"/>
                <a:gd name="connsiteX4" fmla="*/ 867690 w 3378518"/>
                <a:gd name="connsiteY4" fmla="*/ 1772294 h 3343265"/>
                <a:gd name="connsiteX5" fmla="*/ 874046 w 3378518"/>
                <a:gd name="connsiteY5" fmla="*/ 1768943 h 3343265"/>
                <a:gd name="connsiteX6" fmla="*/ 890036 w 3378518"/>
                <a:gd name="connsiteY6" fmla="*/ 1777279 h 3343265"/>
                <a:gd name="connsiteX7" fmla="*/ 910377 w 3378518"/>
                <a:gd name="connsiteY7" fmla="*/ 1787884 h 3343265"/>
                <a:gd name="connsiteX8" fmla="*/ 909725 w 3378518"/>
                <a:gd name="connsiteY8" fmla="*/ 1788361 h 3343265"/>
                <a:gd name="connsiteX9" fmla="*/ 905259 w 3378518"/>
                <a:gd name="connsiteY9" fmla="*/ 1785216 h 3343265"/>
                <a:gd name="connsiteX10" fmla="*/ 910377 w 3378518"/>
                <a:gd name="connsiteY10" fmla="*/ 1787884 h 3343265"/>
                <a:gd name="connsiteX11" fmla="*/ 1540529 w 3378518"/>
                <a:gd name="connsiteY11" fmla="*/ 2416784 h 3343265"/>
                <a:gd name="connsiteX12" fmla="*/ 1544133 w 3378518"/>
                <a:gd name="connsiteY12" fmla="*/ 2425125 h 3343265"/>
                <a:gd name="connsiteX13" fmla="*/ 1537828 w 3378518"/>
                <a:gd name="connsiteY13" fmla="*/ 2422532 h 3343265"/>
                <a:gd name="connsiteX14" fmla="*/ 1540529 w 3378518"/>
                <a:gd name="connsiteY14" fmla="*/ 2416784 h 3343265"/>
                <a:gd name="connsiteX15" fmla="*/ 2052499 w 3378518"/>
                <a:gd name="connsiteY15" fmla="*/ 409197 h 3343265"/>
                <a:gd name="connsiteX16" fmla="*/ 1721848 w 3378518"/>
                <a:gd name="connsiteY16" fmla="*/ 978193 h 3343265"/>
                <a:gd name="connsiteX17" fmla="*/ 1718264 w 3378518"/>
                <a:gd name="connsiteY17" fmla="*/ 1549318 h 3343265"/>
                <a:gd name="connsiteX18" fmla="*/ 1553358 w 3378518"/>
                <a:gd name="connsiteY18" fmla="*/ 1712169 h 3343265"/>
                <a:gd name="connsiteX19" fmla="*/ 982233 w 3378518"/>
                <a:gd name="connsiteY19" fmla="*/ 1708585 h 3343265"/>
                <a:gd name="connsiteX20" fmla="*/ 438132 w 3378518"/>
                <a:gd name="connsiteY20" fmla="*/ 1996240 h 3343265"/>
                <a:gd name="connsiteX21" fmla="*/ 1327831 w 3378518"/>
                <a:gd name="connsiteY21" fmla="*/ 2935982 h 3343265"/>
                <a:gd name="connsiteX22" fmla="*/ 1644360 w 3378518"/>
                <a:gd name="connsiteY22" fmla="*/ 2379076 h 3343265"/>
                <a:gd name="connsiteX23" fmla="*/ 1647944 w 3378518"/>
                <a:gd name="connsiteY23" fmla="*/ 1807951 h 3343265"/>
                <a:gd name="connsiteX24" fmla="*/ 1812850 w 3378518"/>
                <a:gd name="connsiteY24" fmla="*/ 1645100 h 3343265"/>
                <a:gd name="connsiteX25" fmla="*/ 2383975 w 3378518"/>
                <a:gd name="connsiteY25" fmla="*/ 1648684 h 3343265"/>
                <a:gd name="connsiteX26" fmla="*/ 2775160 w 3378518"/>
                <a:gd name="connsiteY26" fmla="*/ 1524061 h 3343265"/>
                <a:gd name="connsiteX27" fmla="*/ 2793741 w 3378518"/>
                <a:gd name="connsiteY27" fmla="*/ 1508778 h 3343265"/>
                <a:gd name="connsiteX28" fmla="*/ 2816322 w 3378518"/>
                <a:gd name="connsiteY28" fmla="*/ 1508471 h 3343265"/>
                <a:gd name="connsiteX29" fmla="*/ 2806599 w 3378518"/>
                <a:gd name="connsiteY29" fmla="*/ 1498202 h 3343265"/>
                <a:gd name="connsiteX30" fmla="*/ 2837773 w 3378518"/>
                <a:gd name="connsiteY30" fmla="*/ 1472561 h 3343265"/>
                <a:gd name="connsiteX31" fmla="*/ 2941609 w 3378518"/>
                <a:gd name="connsiteY31" fmla="*/ 1348315 h 3343265"/>
                <a:gd name="connsiteX32" fmla="*/ 2052499 w 3378518"/>
                <a:gd name="connsiteY32" fmla="*/ 409197 h 3343265"/>
                <a:gd name="connsiteX33" fmla="*/ 2174049 w 3378518"/>
                <a:gd name="connsiteY33" fmla="*/ 52146 h 3343265"/>
                <a:gd name="connsiteX34" fmla="*/ 3332823 w 3378518"/>
                <a:gd name="connsiteY34" fmla="*/ 1276097 h 3343265"/>
                <a:gd name="connsiteX35" fmla="*/ 3326372 w 3378518"/>
                <a:gd name="connsiteY35" fmla="*/ 1512000 h 3343265"/>
                <a:gd name="connsiteX36" fmla="*/ 3090468 w 3378518"/>
                <a:gd name="connsiteY36" fmla="*/ 1505547 h 3343265"/>
                <a:gd name="connsiteX37" fmla="*/ 3073378 w 3378518"/>
                <a:gd name="connsiteY37" fmla="*/ 1487496 h 3343265"/>
                <a:gd name="connsiteX38" fmla="*/ 2382792 w 3378518"/>
                <a:gd name="connsiteY38" fmla="*/ 1837062 h 3343265"/>
                <a:gd name="connsiteX39" fmla="*/ 1832752 w 3378518"/>
                <a:gd name="connsiteY39" fmla="*/ 1833609 h 3343265"/>
                <a:gd name="connsiteX40" fmla="*/ 1832752 w 3378518"/>
                <a:gd name="connsiteY40" fmla="*/ 2374892 h 3343265"/>
                <a:gd name="connsiteX41" fmla="*/ 1457702 w 3378518"/>
                <a:gd name="connsiteY41" fmla="*/ 3079064 h 3343265"/>
                <a:gd name="connsiteX42" fmla="*/ 1440373 w 3378518"/>
                <a:gd name="connsiteY42" fmla="*/ 3297572 h 3343265"/>
                <a:gd name="connsiteX43" fmla="*/ 1204469 w 3378518"/>
                <a:gd name="connsiteY43" fmla="*/ 3291119 h 3343265"/>
                <a:gd name="connsiteX44" fmla="*/ 45693 w 3378518"/>
                <a:gd name="connsiteY44" fmla="*/ 2067168 h 3343265"/>
                <a:gd name="connsiteX45" fmla="*/ 52146 w 3378518"/>
                <a:gd name="connsiteY45" fmla="*/ 1831267 h 3343265"/>
                <a:gd name="connsiteX46" fmla="*/ 288050 w 3378518"/>
                <a:gd name="connsiteY46" fmla="*/ 1837718 h 3343265"/>
                <a:gd name="connsiteX47" fmla="*/ 305161 w 3378518"/>
                <a:gd name="connsiteY47" fmla="*/ 1855791 h 3343265"/>
                <a:gd name="connsiteX48" fmla="*/ 978047 w 3378518"/>
                <a:gd name="connsiteY48" fmla="*/ 1520187 h 3343265"/>
                <a:gd name="connsiteX49" fmla="*/ 1530057 w 3378518"/>
                <a:gd name="connsiteY49" fmla="*/ 1520187 h 3343265"/>
                <a:gd name="connsiteX50" fmla="*/ 1533467 w 3378518"/>
                <a:gd name="connsiteY50" fmla="*/ 977008 h 3343265"/>
                <a:gd name="connsiteX51" fmla="*/ 1923558 w 3378518"/>
                <a:gd name="connsiteY51" fmla="*/ 268587 h 3343265"/>
                <a:gd name="connsiteX52" fmla="*/ 1938145 w 3378518"/>
                <a:gd name="connsiteY52" fmla="*/ 45695 h 3343265"/>
                <a:gd name="connsiteX53" fmla="*/ 2174049 w 3378518"/>
                <a:gd name="connsiteY53" fmla="*/ 52146 h 3343265"/>
                <a:gd name="connsiteX0" fmla="*/ 890036 w 3378518"/>
                <a:gd name="connsiteY0" fmla="*/ 1777279 h 3343265"/>
                <a:gd name="connsiteX1" fmla="*/ 867690 w 3378518"/>
                <a:gd name="connsiteY1" fmla="*/ 1772294 h 3343265"/>
                <a:gd name="connsiteX2" fmla="*/ 874046 w 3378518"/>
                <a:gd name="connsiteY2" fmla="*/ 1768943 h 3343265"/>
                <a:gd name="connsiteX3" fmla="*/ 890036 w 3378518"/>
                <a:gd name="connsiteY3" fmla="*/ 1777279 h 3343265"/>
                <a:gd name="connsiteX4" fmla="*/ 910377 w 3378518"/>
                <a:gd name="connsiteY4" fmla="*/ 1787884 h 3343265"/>
                <a:gd name="connsiteX5" fmla="*/ 909725 w 3378518"/>
                <a:gd name="connsiteY5" fmla="*/ 1788361 h 3343265"/>
                <a:gd name="connsiteX6" fmla="*/ 905259 w 3378518"/>
                <a:gd name="connsiteY6" fmla="*/ 1785216 h 3343265"/>
                <a:gd name="connsiteX7" fmla="*/ 910377 w 3378518"/>
                <a:gd name="connsiteY7" fmla="*/ 1787884 h 3343265"/>
                <a:gd name="connsiteX8" fmla="*/ 1540529 w 3378518"/>
                <a:gd name="connsiteY8" fmla="*/ 2416784 h 3343265"/>
                <a:gd name="connsiteX9" fmla="*/ 1544133 w 3378518"/>
                <a:gd name="connsiteY9" fmla="*/ 2425125 h 3343265"/>
                <a:gd name="connsiteX10" fmla="*/ 1537828 w 3378518"/>
                <a:gd name="connsiteY10" fmla="*/ 2422532 h 3343265"/>
                <a:gd name="connsiteX11" fmla="*/ 1540529 w 3378518"/>
                <a:gd name="connsiteY11" fmla="*/ 2416784 h 3343265"/>
                <a:gd name="connsiteX12" fmla="*/ 2052499 w 3378518"/>
                <a:gd name="connsiteY12" fmla="*/ 409197 h 3343265"/>
                <a:gd name="connsiteX13" fmla="*/ 1721848 w 3378518"/>
                <a:gd name="connsiteY13" fmla="*/ 978193 h 3343265"/>
                <a:gd name="connsiteX14" fmla="*/ 1718264 w 3378518"/>
                <a:gd name="connsiteY14" fmla="*/ 1549318 h 3343265"/>
                <a:gd name="connsiteX15" fmla="*/ 1553358 w 3378518"/>
                <a:gd name="connsiteY15" fmla="*/ 1712169 h 3343265"/>
                <a:gd name="connsiteX16" fmla="*/ 982233 w 3378518"/>
                <a:gd name="connsiteY16" fmla="*/ 1708585 h 3343265"/>
                <a:gd name="connsiteX17" fmla="*/ 438132 w 3378518"/>
                <a:gd name="connsiteY17" fmla="*/ 1996240 h 3343265"/>
                <a:gd name="connsiteX18" fmla="*/ 1327831 w 3378518"/>
                <a:gd name="connsiteY18" fmla="*/ 2935982 h 3343265"/>
                <a:gd name="connsiteX19" fmla="*/ 1644360 w 3378518"/>
                <a:gd name="connsiteY19" fmla="*/ 2379076 h 3343265"/>
                <a:gd name="connsiteX20" fmla="*/ 1647944 w 3378518"/>
                <a:gd name="connsiteY20" fmla="*/ 1807951 h 3343265"/>
                <a:gd name="connsiteX21" fmla="*/ 1812850 w 3378518"/>
                <a:gd name="connsiteY21" fmla="*/ 1645100 h 3343265"/>
                <a:gd name="connsiteX22" fmla="*/ 2383975 w 3378518"/>
                <a:gd name="connsiteY22" fmla="*/ 1648684 h 3343265"/>
                <a:gd name="connsiteX23" fmla="*/ 2775160 w 3378518"/>
                <a:gd name="connsiteY23" fmla="*/ 1524061 h 3343265"/>
                <a:gd name="connsiteX24" fmla="*/ 2793741 w 3378518"/>
                <a:gd name="connsiteY24" fmla="*/ 1508778 h 3343265"/>
                <a:gd name="connsiteX25" fmla="*/ 2816322 w 3378518"/>
                <a:gd name="connsiteY25" fmla="*/ 1508471 h 3343265"/>
                <a:gd name="connsiteX26" fmla="*/ 2806599 w 3378518"/>
                <a:gd name="connsiteY26" fmla="*/ 1498202 h 3343265"/>
                <a:gd name="connsiteX27" fmla="*/ 2837773 w 3378518"/>
                <a:gd name="connsiteY27" fmla="*/ 1472561 h 3343265"/>
                <a:gd name="connsiteX28" fmla="*/ 2941609 w 3378518"/>
                <a:gd name="connsiteY28" fmla="*/ 1348315 h 3343265"/>
                <a:gd name="connsiteX29" fmla="*/ 2052499 w 3378518"/>
                <a:gd name="connsiteY29" fmla="*/ 409197 h 3343265"/>
                <a:gd name="connsiteX30" fmla="*/ 2174049 w 3378518"/>
                <a:gd name="connsiteY30" fmla="*/ 52146 h 3343265"/>
                <a:gd name="connsiteX31" fmla="*/ 3332823 w 3378518"/>
                <a:gd name="connsiteY31" fmla="*/ 1276097 h 3343265"/>
                <a:gd name="connsiteX32" fmla="*/ 3326372 w 3378518"/>
                <a:gd name="connsiteY32" fmla="*/ 1512000 h 3343265"/>
                <a:gd name="connsiteX33" fmla="*/ 3090468 w 3378518"/>
                <a:gd name="connsiteY33" fmla="*/ 1505547 h 3343265"/>
                <a:gd name="connsiteX34" fmla="*/ 3073378 w 3378518"/>
                <a:gd name="connsiteY34" fmla="*/ 1487496 h 3343265"/>
                <a:gd name="connsiteX35" fmla="*/ 2382792 w 3378518"/>
                <a:gd name="connsiteY35" fmla="*/ 1837062 h 3343265"/>
                <a:gd name="connsiteX36" fmla="*/ 1832752 w 3378518"/>
                <a:gd name="connsiteY36" fmla="*/ 1833609 h 3343265"/>
                <a:gd name="connsiteX37" fmla="*/ 1832752 w 3378518"/>
                <a:gd name="connsiteY37" fmla="*/ 2374892 h 3343265"/>
                <a:gd name="connsiteX38" fmla="*/ 1457702 w 3378518"/>
                <a:gd name="connsiteY38" fmla="*/ 3079064 h 3343265"/>
                <a:gd name="connsiteX39" fmla="*/ 1440373 w 3378518"/>
                <a:gd name="connsiteY39" fmla="*/ 3297572 h 3343265"/>
                <a:gd name="connsiteX40" fmla="*/ 1204469 w 3378518"/>
                <a:gd name="connsiteY40" fmla="*/ 3291119 h 3343265"/>
                <a:gd name="connsiteX41" fmla="*/ 45693 w 3378518"/>
                <a:gd name="connsiteY41" fmla="*/ 2067168 h 3343265"/>
                <a:gd name="connsiteX42" fmla="*/ 52146 w 3378518"/>
                <a:gd name="connsiteY42" fmla="*/ 1831267 h 3343265"/>
                <a:gd name="connsiteX43" fmla="*/ 288050 w 3378518"/>
                <a:gd name="connsiteY43" fmla="*/ 1837718 h 3343265"/>
                <a:gd name="connsiteX44" fmla="*/ 305161 w 3378518"/>
                <a:gd name="connsiteY44" fmla="*/ 1855791 h 3343265"/>
                <a:gd name="connsiteX45" fmla="*/ 978047 w 3378518"/>
                <a:gd name="connsiteY45" fmla="*/ 1520187 h 3343265"/>
                <a:gd name="connsiteX46" fmla="*/ 1530057 w 3378518"/>
                <a:gd name="connsiteY46" fmla="*/ 1520187 h 3343265"/>
                <a:gd name="connsiteX47" fmla="*/ 1533467 w 3378518"/>
                <a:gd name="connsiteY47" fmla="*/ 977008 h 3343265"/>
                <a:gd name="connsiteX48" fmla="*/ 1923558 w 3378518"/>
                <a:gd name="connsiteY48" fmla="*/ 268587 h 3343265"/>
                <a:gd name="connsiteX49" fmla="*/ 1938145 w 3378518"/>
                <a:gd name="connsiteY49" fmla="*/ 45695 h 3343265"/>
                <a:gd name="connsiteX50" fmla="*/ 2174049 w 3378518"/>
                <a:gd name="connsiteY50" fmla="*/ 52146 h 3343265"/>
                <a:gd name="connsiteX0" fmla="*/ 890036 w 3378518"/>
                <a:gd name="connsiteY0" fmla="*/ 1777279 h 3343265"/>
                <a:gd name="connsiteX1" fmla="*/ 867690 w 3378518"/>
                <a:gd name="connsiteY1" fmla="*/ 1772294 h 3343265"/>
                <a:gd name="connsiteX2" fmla="*/ 874046 w 3378518"/>
                <a:gd name="connsiteY2" fmla="*/ 1768943 h 3343265"/>
                <a:gd name="connsiteX3" fmla="*/ 890036 w 3378518"/>
                <a:gd name="connsiteY3" fmla="*/ 1777279 h 3343265"/>
                <a:gd name="connsiteX4" fmla="*/ 910377 w 3378518"/>
                <a:gd name="connsiteY4" fmla="*/ 1787884 h 3343265"/>
                <a:gd name="connsiteX5" fmla="*/ 909725 w 3378518"/>
                <a:gd name="connsiteY5" fmla="*/ 1788361 h 3343265"/>
                <a:gd name="connsiteX6" fmla="*/ 905259 w 3378518"/>
                <a:gd name="connsiteY6" fmla="*/ 1785216 h 3343265"/>
                <a:gd name="connsiteX7" fmla="*/ 910377 w 3378518"/>
                <a:gd name="connsiteY7" fmla="*/ 1787884 h 3343265"/>
                <a:gd name="connsiteX8" fmla="*/ 1537828 w 3378518"/>
                <a:gd name="connsiteY8" fmla="*/ 2422532 h 3343265"/>
                <a:gd name="connsiteX9" fmla="*/ 1544133 w 3378518"/>
                <a:gd name="connsiteY9" fmla="*/ 2425125 h 3343265"/>
                <a:gd name="connsiteX10" fmla="*/ 1537828 w 3378518"/>
                <a:gd name="connsiteY10" fmla="*/ 2422532 h 3343265"/>
                <a:gd name="connsiteX11" fmla="*/ 2052499 w 3378518"/>
                <a:gd name="connsiteY11" fmla="*/ 409197 h 3343265"/>
                <a:gd name="connsiteX12" fmla="*/ 1721848 w 3378518"/>
                <a:gd name="connsiteY12" fmla="*/ 978193 h 3343265"/>
                <a:gd name="connsiteX13" fmla="*/ 1718264 w 3378518"/>
                <a:gd name="connsiteY13" fmla="*/ 1549318 h 3343265"/>
                <a:gd name="connsiteX14" fmla="*/ 1553358 w 3378518"/>
                <a:gd name="connsiteY14" fmla="*/ 1712169 h 3343265"/>
                <a:gd name="connsiteX15" fmla="*/ 982233 w 3378518"/>
                <a:gd name="connsiteY15" fmla="*/ 1708585 h 3343265"/>
                <a:gd name="connsiteX16" fmla="*/ 438132 w 3378518"/>
                <a:gd name="connsiteY16" fmla="*/ 1996240 h 3343265"/>
                <a:gd name="connsiteX17" fmla="*/ 1327831 w 3378518"/>
                <a:gd name="connsiteY17" fmla="*/ 2935982 h 3343265"/>
                <a:gd name="connsiteX18" fmla="*/ 1644360 w 3378518"/>
                <a:gd name="connsiteY18" fmla="*/ 2379076 h 3343265"/>
                <a:gd name="connsiteX19" fmla="*/ 1647944 w 3378518"/>
                <a:gd name="connsiteY19" fmla="*/ 1807951 h 3343265"/>
                <a:gd name="connsiteX20" fmla="*/ 1812850 w 3378518"/>
                <a:gd name="connsiteY20" fmla="*/ 1645100 h 3343265"/>
                <a:gd name="connsiteX21" fmla="*/ 2383975 w 3378518"/>
                <a:gd name="connsiteY21" fmla="*/ 1648684 h 3343265"/>
                <a:gd name="connsiteX22" fmla="*/ 2775160 w 3378518"/>
                <a:gd name="connsiteY22" fmla="*/ 1524061 h 3343265"/>
                <a:gd name="connsiteX23" fmla="*/ 2793741 w 3378518"/>
                <a:gd name="connsiteY23" fmla="*/ 1508778 h 3343265"/>
                <a:gd name="connsiteX24" fmla="*/ 2816322 w 3378518"/>
                <a:gd name="connsiteY24" fmla="*/ 1508471 h 3343265"/>
                <a:gd name="connsiteX25" fmla="*/ 2806599 w 3378518"/>
                <a:gd name="connsiteY25" fmla="*/ 1498202 h 3343265"/>
                <a:gd name="connsiteX26" fmla="*/ 2837773 w 3378518"/>
                <a:gd name="connsiteY26" fmla="*/ 1472561 h 3343265"/>
                <a:gd name="connsiteX27" fmla="*/ 2941609 w 3378518"/>
                <a:gd name="connsiteY27" fmla="*/ 1348315 h 3343265"/>
                <a:gd name="connsiteX28" fmla="*/ 2052499 w 3378518"/>
                <a:gd name="connsiteY28" fmla="*/ 409197 h 3343265"/>
                <a:gd name="connsiteX29" fmla="*/ 2174049 w 3378518"/>
                <a:gd name="connsiteY29" fmla="*/ 52146 h 3343265"/>
                <a:gd name="connsiteX30" fmla="*/ 3332823 w 3378518"/>
                <a:gd name="connsiteY30" fmla="*/ 1276097 h 3343265"/>
                <a:gd name="connsiteX31" fmla="*/ 3326372 w 3378518"/>
                <a:gd name="connsiteY31" fmla="*/ 1512000 h 3343265"/>
                <a:gd name="connsiteX32" fmla="*/ 3090468 w 3378518"/>
                <a:gd name="connsiteY32" fmla="*/ 1505547 h 3343265"/>
                <a:gd name="connsiteX33" fmla="*/ 3073378 w 3378518"/>
                <a:gd name="connsiteY33" fmla="*/ 1487496 h 3343265"/>
                <a:gd name="connsiteX34" fmla="*/ 2382792 w 3378518"/>
                <a:gd name="connsiteY34" fmla="*/ 1837062 h 3343265"/>
                <a:gd name="connsiteX35" fmla="*/ 1832752 w 3378518"/>
                <a:gd name="connsiteY35" fmla="*/ 1833609 h 3343265"/>
                <a:gd name="connsiteX36" fmla="*/ 1832752 w 3378518"/>
                <a:gd name="connsiteY36" fmla="*/ 2374892 h 3343265"/>
                <a:gd name="connsiteX37" fmla="*/ 1457702 w 3378518"/>
                <a:gd name="connsiteY37" fmla="*/ 3079064 h 3343265"/>
                <a:gd name="connsiteX38" fmla="*/ 1440373 w 3378518"/>
                <a:gd name="connsiteY38" fmla="*/ 3297572 h 3343265"/>
                <a:gd name="connsiteX39" fmla="*/ 1204469 w 3378518"/>
                <a:gd name="connsiteY39" fmla="*/ 3291119 h 3343265"/>
                <a:gd name="connsiteX40" fmla="*/ 45693 w 3378518"/>
                <a:gd name="connsiteY40" fmla="*/ 2067168 h 3343265"/>
                <a:gd name="connsiteX41" fmla="*/ 52146 w 3378518"/>
                <a:gd name="connsiteY41" fmla="*/ 1831267 h 3343265"/>
                <a:gd name="connsiteX42" fmla="*/ 288050 w 3378518"/>
                <a:gd name="connsiteY42" fmla="*/ 1837718 h 3343265"/>
                <a:gd name="connsiteX43" fmla="*/ 305161 w 3378518"/>
                <a:gd name="connsiteY43" fmla="*/ 1855791 h 3343265"/>
                <a:gd name="connsiteX44" fmla="*/ 978047 w 3378518"/>
                <a:gd name="connsiteY44" fmla="*/ 1520187 h 3343265"/>
                <a:gd name="connsiteX45" fmla="*/ 1530057 w 3378518"/>
                <a:gd name="connsiteY45" fmla="*/ 1520187 h 3343265"/>
                <a:gd name="connsiteX46" fmla="*/ 1533467 w 3378518"/>
                <a:gd name="connsiteY46" fmla="*/ 977008 h 3343265"/>
                <a:gd name="connsiteX47" fmla="*/ 1923558 w 3378518"/>
                <a:gd name="connsiteY47" fmla="*/ 268587 h 3343265"/>
                <a:gd name="connsiteX48" fmla="*/ 1938145 w 3378518"/>
                <a:gd name="connsiteY48" fmla="*/ 45695 h 3343265"/>
                <a:gd name="connsiteX49" fmla="*/ 2174049 w 3378518"/>
                <a:gd name="connsiteY49" fmla="*/ 52146 h 3343265"/>
                <a:gd name="connsiteX0" fmla="*/ 890036 w 3378518"/>
                <a:gd name="connsiteY0" fmla="*/ 1777279 h 3343265"/>
                <a:gd name="connsiteX1" fmla="*/ 867690 w 3378518"/>
                <a:gd name="connsiteY1" fmla="*/ 1772294 h 3343265"/>
                <a:gd name="connsiteX2" fmla="*/ 874046 w 3378518"/>
                <a:gd name="connsiteY2" fmla="*/ 1768943 h 3343265"/>
                <a:gd name="connsiteX3" fmla="*/ 890036 w 3378518"/>
                <a:gd name="connsiteY3" fmla="*/ 1777279 h 3343265"/>
                <a:gd name="connsiteX4" fmla="*/ 910377 w 3378518"/>
                <a:gd name="connsiteY4" fmla="*/ 1787884 h 3343265"/>
                <a:gd name="connsiteX5" fmla="*/ 909725 w 3378518"/>
                <a:gd name="connsiteY5" fmla="*/ 1788361 h 3343265"/>
                <a:gd name="connsiteX6" fmla="*/ 905259 w 3378518"/>
                <a:gd name="connsiteY6" fmla="*/ 1785216 h 3343265"/>
                <a:gd name="connsiteX7" fmla="*/ 910377 w 3378518"/>
                <a:gd name="connsiteY7" fmla="*/ 1787884 h 3343265"/>
                <a:gd name="connsiteX8" fmla="*/ 2052499 w 3378518"/>
                <a:gd name="connsiteY8" fmla="*/ 409197 h 3343265"/>
                <a:gd name="connsiteX9" fmla="*/ 1721848 w 3378518"/>
                <a:gd name="connsiteY9" fmla="*/ 978193 h 3343265"/>
                <a:gd name="connsiteX10" fmla="*/ 1718264 w 3378518"/>
                <a:gd name="connsiteY10" fmla="*/ 1549318 h 3343265"/>
                <a:gd name="connsiteX11" fmla="*/ 1553358 w 3378518"/>
                <a:gd name="connsiteY11" fmla="*/ 1712169 h 3343265"/>
                <a:gd name="connsiteX12" fmla="*/ 982233 w 3378518"/>
                <a:gd name="connsiteY12" fmla="*/ 1708585 h 3343265"/>
                <a:gd name="connsiteX13" fmla="*/ 438132 w 3378518"/>
                <a:gd name="connsiteY13" fmla="*/ 1996240 h 3343265"/>
                <a:gd name="connsiteX14" fmla="*/ 1327831 w 3378518"/>
                <a:gd name="connsiteY14" fmla="*/ 2935982 h 3343265"/>
                <a:gd name="connsiteX15" fmla="*/ 1644360 w 3378518"/>
                <a:gd name="connsiteY15" fmla="*/ 2379076 h 3343265"/>
                <a:gd name="connsiteX16" fmla="*/ 1647944 w 3378518"/>
                <a:gd name="connsiteY16" fmla="*/ 1807951 h 3343265"/>
                <a:gd name="connsiteX17" fmla="*/ 1812850 w 3378518"/>
                <a:gd name="connsiteY17" fmla="*/ 1645100 h 3343265"/>
                <a:gd name="connsiteX18" fmla="*/ 2383975 w 3378518"/>
                <a:gd name="connsiteY18" fmla="*/ 1648684 h 3343265"/>
                <a:gd name="connsiteX19" fmla="*/ 2775160 w 3378518"/>
                <a:gd name="connsiteY19" fmla="*/ 1524061 h 3343265"/>
                <a:gd name="connsiteX20" fmla="*/ 2793741 w 3378518"/>
                <a:gd name="connsiteY20" fmla="*/ 1508778 h 3343265"/>
                <a:gd name="connsiteX21" fmla="*/ 2816322 w 3378518"/>
                <a:gd name="connsiteY21" fmla="*/ 1508471 h 3343265"/>
                <a:gd name="connsiteX22" fmla="*/ 2806599 w 3378518"/>
                <a:gd name="connsiteY22" fmla="*/ 1498202 h 3343265"/>
                <a:gd name="connsiteX23" fmla="*/ 2837773 w 3378518"/>
                <a:gd name="connsiteY23" fmla="*/ 1472561 h 3343265"/>
                <a:gd name="connsiteX24" fmla="*/ 2941609 w 3378518"/>
                <a:gd name="connsiteY24" fmla="*/ 1348315 h 3343265"/>
                <a:gd name="connsiteX25" fmla="*/ 2052499 w 3378518"/>
                <a:gd name="connsiteY25" fmla="*/ 409197 h 3343265"/>
                <a:gd name="connsiteX26" fmla="*/ 2174049 w 3378518"/>
                <a:gd name="connsiteY26" fmla="*/ 52146 h 3343265"/>
                <a:gd name="connsiteX27" fmla="*/ 3332823 w 3378518"/>
                <a:gd name="connsiteY27" fmla="*/ 1276097 h 3343265"/>
                <a:gd name="connsiteX28" fmla="*/ 3326372 w 3378518"/>
                <a:gd name="connsiteY28" fmla="*/ 1512000 h 3343265"/>
                <a:gd name="connsiteX29" fmla="*/ 3090468 w 3378518"/>
                <a:gd name="connsiteY29" fmla="*/ 1505547 h 3343265"/>
                <a:gd name="connsiteX30" fmla="*/ 3073378 w 3378518"/>
                <a:gd name="connsiteY30" fmla="*/ 1487496 h 3343265"/>
                <a:gd name="connsiteX31" fmla="*/ 2382792 w 3378518"/>
                <a:gd name="connsiteY31" fmla="*/ 1837062 h 3343265"/>
                <a:gd name="connsiteX32" fmla="*/ 1832752 w 3378518"/>
                <a:gd name="connsiteY32" fmla="*/ 1833609 h 3343265"/>
                <a:gd name="connsiteX33" fmla="*/ 1832752 w 3378518"/>
                <a:gd name="connsiteY33" fmla="*/ 2374892 h 3343265"/>
                <a:gd name="connsiteX34" fmla="*/ 1457702 w 3378518"/>
                <a:gd name="connsiteY34" fmla="*/ 3079064 h 3343265"/>
                <a:gd name="connsiteX35" fmla="*/ 1440373 w 3378518"/>
                <a:gd name="connsiteY35" fmla="*/ 3297572 h 3343265"/>
                <a:gd name="connsiteX36" fmla="*/ 1204469 w 3378518"/>
                <a:gd name="connsiteY36" fmla="*/ 3291119 h 3343265"/>
                <a:gd name="connsiteX37" fmla="*/ 45693 w 3378518"/>
                <a:gd name="connsiteY37" fmla="*/ 2067168 h 3343265"/>
                <a:gd name="connsiteX38" fmla="*/ 52146 w 3378518"/>
                <a:gd name="connsiteY38" fmla="*/ 1831267 h 3343265"/>
                <a:gd name="connsiteX39" fmla="*/ 288050 w 3378518"/>
                <a:gd name="connsiteY39" fmla="*/ 1837718 h 3343265"/>
                <a:gd name="connsiteX40" fmla="*/ 305161 w 3378518"/>
                <a:gd name="connsiteY40" fmla="*/ 1855791 h 3343265"/>
                <a:gd name="connsiteX41" fmla="*/ 978047 w 3378518"/>
                <a:gd name="connsiteY41" fmla="*/ 1520187 h 3343265"/>
                <a:gd name="connsiteX42" fmla="*/ 1530057 w 3378518"/>
                <a:gd name="connsiteY42" fmla="*/ 1520187 h 3343265"/>
                <a:gd name="connsiteX43" fmla="*/ 1533467 w 3378518"/>
                <a:gd name="connsiteY43" fmla="*/ 977008 h 3343265"/>
                <a:gd name="connsiteX44" fmla="*/ 1923558 w 3378518"/>
                <a:gd name="connsiteY44" fmla="*/ 268587 h 3343265"/>
                <a:gd name="connsiteX45" fmla="*/ 1938145 w 3378518"/>
                <a:gd name="connsiteY45" fmla="*/ 45695 h 3343265"/>
                <a:gd name="connsiteX46" fmla="*/ 2174049 w 3378518"/>
                <a:gd name="connsiteY46" fmla="*/ 52146 h 3343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378518" h="3343265">
                  <a:moveTo>
                    <a:pt x="890036" y="1777279"/>
                  </a:moveTo>
                  <a:lnTo>
                    <a:pt x="867690" y="1772294"/>
                  </a:lnTo>
                  <a:lnTo>
                    <a:pt x="874046" y="1768943"/>
                  </a:lnTo>
                  <a:lnTo>
                    <a:pt x="890036" y="1777279"/>
                  </a:lnTo>
                  <a:close/>
                  <a:moveTo>
                    <a:pt x="910377" y="1787884"/>
                  </a:moveTo>
                  <a:lnTo>
                    <a:pt x="909725" y="1788361"/>
                  </a:lnTo>
                  <a:lnTo>
                    <a:pt x="905259" y="1785216"/>
                  </a:lnTo>
                  <a:lnTo>
                    <a:pt x="910377" y="1787884"/>
                  </a:lnTo>
                  <a:close/>
                  <a:moveTo>
                    <a:pt x="2052499" y="409197"/>
                  </a:moveTo>
                  <a:cubicBezTo>
                    <a:pt x="1855567" y="522139"/>
                    <a:pt x="1723377" y="734475"/>
                    <a:pt x="1721848" y="978193"/>
                  </a:cubicBezTo>
                  <a:cubicBezTo>
                    <a:pt x="1720653" y="1168568"/>
                    <a:pt x="1719459" y="1358943"/>
                    <a:pt x="1718264" y="1549318"/>
                  </a:cubicBezTo>
                  <a:lnTo>
                    <a:pt x="1553358" y="1712169"/>
                  </a:lnTo>
                  <a:lnTo>
                    <a:pt x="982233" y="1708585"/>
                  </a:lnTo>
                  <a:cubicBezTo>
                    <a:pt x="755048" y="1707160"/>
                    <a:pt x="553704" y="1819601"/>
                    <a:pt x="438132" y="1996240"/>
                  </a:cubicBezTo>
                  <a:lnTo>
                    <a:pt x="1327831" y="2935982"/>
                  </a:lnTo>
                  <a:cubicBezTo>
                    <a:pt x="1517741" y="2823547"/>
                    <a:pt x="1642874" y="2616160"/>
                    <a:pt x="1644360" y="2379076"/>
                  </a:cubicBezTo>
                  <a:cubicBezTo>
                    <a:pt x="1645555" y="2188701"/>
                    <a:pt x="1646749" y="1998326"/>
                    <a:pt x="1647944" y="1807951"/>
                  </a:cubicBezTo>
                  <a:lnTo>
                    <a:pt x="1812850" y="1645100"/>
                  </a:lnTo>
                  <a:lnTo>
                    <a:pt x="2383975" y="1648684"/>
                  </a:lnTo>
                  <a:cubicBezTo>
                    <a:pt x="2530062" y="1649601"/>
                    <a:pt x="2665464" y="1603436"/>
                    <a:pt x="2775160" y="1524061"/>
                  </a:cubicBezTo>
                  <a:lnTo>
                    <a:pt x="2793741" y="1508778"/>
                  </a:lnTo>
                  <a:lnTo>
                    <a:pt x="2816322" y="1508471"/>
                  </a:lnTo>
                  <a:lnTo>
                    <a:pt x="2806599" y="1498202"/>
                  </a:lnTo>
                  <a:lnTo>
                    <a:pt x="2837773" y="1472561"/>
                  </a:lnTo>
                  <a:cubicBezTo>
                    <a:pt x="2877299" y="1435719"/>
                    <a:pt x="2912231" y="1394008"/>
                    <a:pt x="2941609" y="1348315"/>
                  </a:cubicBezTo>
                  <a:lnTo>
                    <a:pt x="2052499" y="409197"/>
                  </a:lnTo>
                  <a:close/>
                  <a:moveTo>
                    <a:pt x="2174049" y="52146"/>
                  </a:moveTo>
                  <a:lnTo>
                    <a:pt x="3332823" y="1276097"/>
                  </a:lnTo>
                  <a:cubicBezTo>
                    <a:pt x="3396186" y="1343023"/>
                    <a:pt x="3393298" y="1448638"/>
                    <a:pt x="3326372" y="1512000"/>
                  </a:cubicBezTo>
                  <a:cubicBezTo>
                    <a:pt x="3259446" y="1575361"/>
                    <a:pt x="3153829" y="1572473"/>
                    <a:pt x="3090468" y="1505547"/>
                  </a:cubicBezTo>
                  <a:lnTo>
                    <a:pt x="3073378" y="1487496"/>
                  </a:lnTo>
                  <a:cubicBezTo>
                    <a:pt x="2919662" y="1701713"/>
                    <a:pt x="2666991" y="1838843"/>
                    <a:pt x="2382792" y="1837062"/>
                  </a:cubicBezTo>
                  <a:lnTo>
                    <a:pt x="1832752" y="1833609"/>
                  </a:lnTo>
                  <a:lnTo>
                    <a:pt x="1832752" y="2374892"/>
                  </a:lnTo>
                  <a:cubicBezTo>
                    <a:pt x="1832752" y="2668478"/>
                    <a:pt x="1684730" y="2927490"/>
                    <a:pt x="1457702" y="3079064"/>
                  </a:cubicBezTo>
                  <a:cubicBezTo>
                    <a:pt x="1509390" y="3144226"/>
                    <a:pt x="1502268" y="3238971"/>
                    <a:pt x="1440373" y="3297572"/>
                  </a:cubicBezTo>
                  <a:cubicBezTo>
                    <a:pt x="1373447" y="3360933"/>
                    <a:pt x="1267830" y="3358045"/>
                    <a:pt x="1204469" y="3291119"/>
                  </a:cubicBezTo>
                  <a:lnTo>
                    <a:pt x="45693" y="2067168"/>
                  </a:lnTo>
                  <a:cubicBezTo>
                    <a:pt x="-17668" y="2000245"/>
                    <a:pt x="-14779" y="1894627"/>
                    <a:pt x="52146" y="1831267"/>
                  </a:cubicBezTo>
                  <a:cubicBezTo>
                    <a:pt x="119072" y="1767904"/>
                    <a:pt x="224687" y="1770794"/>
                    <a:pt x="288050" y="1837718"/>
                  </a:cubicBezTo>
                  <a:lnTo>
                    <a:pt x="305161" y="1855791"/>
                  </a:lnTo>
                  <a:cubicBezTo>
                    <a:pt x="457589" y="1650481"/>
                    <a:pt x="702601" y="1520187"/>
                    <a:pt x="978047" y="1520187"/>
                  </a:cubicBezTo>
                  <a:lnTo>
                    <a:pt x="1530057" y="1520187"/>
                  </a:lnTo>
                  <a:cubicBezTo>
                    <a:pt x="1531194" y="1339127"/>
                    <a:pt x="1532330" y="1158068"/>
                    <a:pt x="1533467" y="977008"/>
                  </a:cubicBezTo>
                  <a:cubicBezTo>
                    <a:pt x="1535338" y="678827"/>
                    <a:pt x="1689679" y="417271"/>
                    <a:pt x="1923558" y="268587"/>
                  </a:cubicBezTo>
                  <a:cubicBezTo>
                    <a:pt x="1868853" y="203019"/>
                    <a:pt x="1874955" y="105520"/>
                    <a:pt x="1938145" y="45695"/>
                  </a:cubicBezTo>
                  <a:cubicBezTo>
                    <a:pt x="2005071" y="-17668"/>
                    <a:pt x="2110688" y="-14780"/>
                    <a:pt x="2174049" y="5214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28" name="그룹 60">
              <a:extLst>
                <a:ext uri="{FF2B5EF4-FFF2-40B4-BE49-F238E27FC236}">
                  <a16:creationId xmlns:a16="http://schemas.microsoft.com/office/drawing/2014/main" id="{48FE8518-6B48-4202-BD12-41A51199F4A2}"/>
                </a:ext>
              </a:extLst>
            </p:cNvPr>
            <p:cNvGrpSpPr/>
            <p:nvPr/>
          </p:nvGrpSpPr>
          <p:grpSpPr>
            <a:xfrm>
              <a:off x="5536852" y="2753578"/>
              <a:ext cx="1089476" cy="1686250"/>
              <a:chOff x="5558699" y="2598826"/>
              <a:chExt cx="1089476" cy="1686250"/>
            </a:xfrm>
          </p:grpSpPr>
          <p:grpSp>
            <p:nvGrpSpPr>
              <p:cNvPr id="29" name="그룹 49">
                <a:extLst>
                  <a:ext uri="{FF2B5EF4-FFF2-40B4-BE49-F238E27FC236}">
                    <a16:creationId xmlns:a16="http://schemas.microsoft.com/office/drawing/2014/main" id="{50114E57-C092-48C4-9F64-CB73A9D52C5F}"/>
                  </a:ext>
                </a:extLst>
              </p:cNvPr>
              <p:cNvGrpSpPr/>
              <p:nvPr/>
            </p:nvGrpSpPr>
            <p:grpSpPr>
              <a:xfrm>
                <a:off x="5617507" y="3979880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60" name="타원 50">
                  <a:extLst>
                    <a:ext uri="{FF2B5EF4-FFF2-40B4-BE49-F238E27FC236}">
                      <a16:creationId xmlns:a16="http://schemas.microsoft.com/office/drawing/2014/main" id="{E73C53FD-FE82-45BF-8C91-66A401103B19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1" name="타원 51">
                  <a:extLst>
                    <a:ext uri="{FF2B5EF4-FFF2-40B4-BE49-F238E27FC236}">
                      <a16:creationId xmlns:a16="http://schemas.microsoft.com/office/drawing/2014/main" id="{FA4D3488-AE6D-4E74-A069-67D61DD7118D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2" name="Block Arc 11">
                  <a:extLst>
                    <a:ext uri="{FF2B5EF4-FFF2-40B4-BE49-F238E27FC236}">
                      <a16:creationId xmlns:a16="http://schemas.microsoft.com/office/drawing/2014/main" id="{490433D6-9AC7-4E4A-B639-2F04E0BDDB74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0" name="그룹 21">
                <a:extLst>
                  <a:ext uri="{FF2B5EF4-FFF2-40B4-BE49-F238E27FC236}">
                    <a16:creationId xmlns:a16="http://schemas.microsoft.com/office/drawing/2014/main" id="{D26D10F3-E397-43FD-B4E8-93D5A7CC5AA6}"/>
                  </a:ext>
                </a:extLst>
              </p:cNvPr>
              <p:cNvGrpSpPr/>
              <p:nvPr/>
            </p:nvGrpSpPr>
            <p:grpSpPr>
              <a:xfrm>
                <a:off x="5811672" y="3628906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57" name="타원 22">
                  <a:extLst>
                    <a:ext uri="{FF2B5EF4-FFF2-40B4-BE49-F238E27FC236}">
                      <a16:creationId xmlns:a16="http://schemas.microsoft.com/office/drawing/2014/main" id="{7E13ADE9-1062-41ED-9C81-CF6E0E0379C6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8" name="타원 23">
                  <a:extLst>
                    <a:ext uri="{FF2B5EF4-FFF2-40B4-BE49-F238E27FC236}">
                      <a16:creationId xmlns:a16="http://schemas.microsoft.com/office/drawing/2014/main" id="{98615C29-2521-4699-9026-998FE336BCB3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9" name="Block Arc 11">
                  <a:extLst>
                    <a:ext uri="{FF2B5EF4-FFF2-40B4-BE49-F238E27FC236}">
                      <a16:creationId xmlns:a16="http://schemas.microsoft.com/office/drawing/2014/main" id="{A931BC8A-00C5-48BF-AB6E-14652EB5D221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1" name="그룹 25">
                <a:extLst>
                  <a:ext uri="{FF2B5EF4-FFF2-40B4-BE49-F238E27FC236}">
                    <a16:creationId xmlns:a16="http://schemas.microsoft.com/office/drawing/2014/main" id="{08724E8D-D045-4C6A-90F9-19924F4F249E}"/>
                  </a:ext>
                </a:extLst>
              </p:cNvPr>
              <p:cNvGrpSpPr/>
              <p:nvPr/>
            </p:nvGrpSpPr>
            <p:grpSpPr>
              <a:xfrm>
                <a:off x="6050354" y="3733355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54" name="타원 26">
                  <a:extLst>
                    <a:ext uri="{FF2B5EF4-FFF2-40B4-BE49-F238E27FC236}">
                      <a16:creationId xmlns:a16="http://schemas.microsoft.com/office/drawing/2014/main" id="{462120DD-F885-4095-BDA9-C8A4BD4D9557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5" name="타원 27">
                  <a:extLst>
                    <a:ext uri="{FF2B5EF4-FFF2-40B4-BE49-F238E27FC236}">
                      <a16:creationId xmlns:a16="http://schemas.microsoft.com/office/drawing/2014/main" id="{B4E59646-9F25-44FA-A53F-98C94DA21040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6" name="Block Arc 11">
                  <a:extLst>
                    <a:ext uri="{FF2B5EF4-FFF2-40B4-BE49-F238E27FC236}">
                      <a16:creationId xmlns:a16="http://schemas.microsoft.com/office/drawing/2014/main" id="{88284CB0-AF43-408F-B1DF-48CAD1B385E5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2" name="그룹 29">
                <a:extLst>
                  <a:ext uri="{FF2B5EF4-FFF2-40B4-BE49-F238E27FC236}">
                    <a16:creationId xmlns:a16="http://schemas.microsoft.com/office/drawing/2014/main" id="{2C56D402-CBE9-4875-B2BF-C4B3C7279CC2}"/>
                  </a:ext>
                </a:extLst>
              </p:cNvPr>
              <p:cNvGrpSpPr/>
              <p:nvPr/>
            </p:nvGrpSpPr>
            <p:grpSpPr>
              <a:xfrm>
                <a:off x="5804852" y="3899206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51" name="타원 30">
                  <a:extLst>
                    <a:ext uri="{FF2B5EF4-FFF2-40B4-BE49-F238E27FC236}">
                      <a16:creationId xmlns:a16="http://schemas.microsoft.com/office/drawing/2014/main" id="{A8F7AF79-9206-456E-BD2F-AD5CE171422F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2" name="타원 31">
                  <a:extLst>
                    <a:ext uri="{FF2B5EF4-FFF2-40B4-BE49-F238E27FC236}">
                      <a16:creationId xmlns:a16="http://schemas.microsoft.com/office/drawing/2014/main" id="{985A3B9D-C56B-43D2-B788-B126BDD680F5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3" name="Block Arc 11">
                  <a:extLst>
                    <a:ext uri="{FF2B5EF4-FFF2-40B4-BE49-F238E27FC236}">
                      <a16:creationId xmlns:a16="http://schemas.microsoft.com/office/drawing/2014/main" id="{00F80185-CF40-4E33-89A8-B5211B7086B3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3" name="그룹 33">
                <a:extLst>
                  <a:ext uri="{FF2B5EF4-FFF2-40B4-BE49-F238E27FC236}">
                    <a16:creationId xmlns:a16="http://schemas.microsoft.com/office/drawing/2014/main" id="{6A1772E2-2A17-4739-9FEB-FBF80E89E12B}"/>
                  </a:ext>
                </a:extLst>
              </p:cNvPr>
              <p:cNvGrpSpPr/>
              <p:nvPr/>
            </p:nvGrpSpPr>
            <p:grpSpPr>
              <a:xfrm>
                <a:off x="5558699" y="3770159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48" name="타원 34">
                  <a:extLst>
                    <a:ext uri="{FF2B5EF4-FFF2-40B4-BE49-F238E27FC236}">
                      <a16:creationId xmlns:a16="http://schemas.microsoft.com/office/drawing/2014/main" id="{3FD097AA-12A6-4F32-885D-BCC50B128BA2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9" name="타원 35">
                  <a:extLst>
                    <a:ext uri="{FF2B5EF4-FFF2-40B4-BE49-F238E27FC236}">
                      <a16:creationId xmlns:a16="http://schemas.microsoft.com/office/drawing/2014/main" id="{09F09891-7990-4EAB-9C1C-D0E5AC6F293B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0" name="Block Arc 11">
                  <a:extLst>
                    <a:ext uri="{FF2B5EF4-FFF2-40B4-BE49-F238E27FC236}">
                      <a16:creationId xmlns:a16="http://schemas.microsoft.com/office/drawing/2014/main" id="{146B3EB8-E526-4D51-8824-75311D8B7878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4" name="그룹 37">
                <a:extLst>
                  <a:ext uri="{FF2B5EF4-FFF2-40B4-BE49-F238E27FC236}">
                    <a16:creationId xmlns:a16="http://schemas.microsoft.com/office/drawing/2014/main" id="{1F8C5557-E691-4AC5-A495-C7083D5AA422}"/>
                  </a:ext>
                </a:extLst>
              </p:cNvPr>
              <p:cNvGrpSpPr/>
              <p:nvPr/>
            </p:nvGrpSpPr>
            <p:grpSpPr>
              <a:xfrm>
                <a:off x="6065408" y="3964544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45" name="타원 38">
                  <a:extLst>
                    <a:ext uri="{FF2B5EF4-FFF2-40B4-BE49-F238E27FC236}">
                      <a16:creationId xmlns:a16="http://schemas.microsoft.com/office/drawing/2014/main" id="{C05E7F20-A6B8-4043-8CFD-963CDF27077E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6" name="타원 39">
                  <a:extLst>
                    <a:ext uri="{FF2B5EF4-FFF2-40B4-BE49-F238E27FC236}">
                      <a16:creationId xmlns:a16="http://schemas.microsoft.com/office/drawing/2014/main" id="{5B61662B-A93B-4289-9133-6209E17C12E7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7" name="Block Arc 11">
                  <a:extLst>
                    <a:ext uri="{FF2B5EF4-FFF2-40B4-BE49-F238E27FC236}">
                      <a16:creationId xmlns:a16="http://schemas.microsoft.com/office/drawing/2014/main" id="{8737259D-6AD2-449D-9D52-4B3D872C957D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5" name="그룹 41">
                <a:extLst>
                  <a:ext uri="{FF2B5EF4-FFF2-40B4-BE49-F238E27FC236}">
                    <a16:creationId xmlns:a16="http://schemas.microsoft.com/office/drawing/2014/main" id="{16A083C5-F4E0-47BF-B66F-7F8195473C77}"/>
                  </a:ext>
                </a:extLst>
              </p:cNvPr>
              <p:cNvGrpSpPr/>
              <p:nvPr/>
            </p:nvGrpSpPr>
            <p:grpSpPr>
              <a:xfrm>
                <a:off x="6342979" y="3957518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42" name="타원 42">
                  <a:extLst>
                    <a:ext uri="{FF2B5EF4-FFF2-40B4-BE49-F238E27FC236}">
                      <a16:creationId xmlns:a16="http://schemas.microsoft.com/office/drawing/2014/main" id="{9C23A775-517D-48F7-A03B-74DD82ECA453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3" name="타원 43">
                  <a:extLst>
                    <a:ext uri="{FF2B5EF4-FFF2-40B4-BE49-F238E27FC236}">
                      <a16:creationId xmlns:a16="http://schemas.microsoft.com/office/drawing/2014/main" id="{95748555-517F-48DB-883F-4EB40AA75EB2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4" name="Block Arc 11">
                  <a:extLst>
                    <a:ext uri="{FF2B5EF4-FFF2-40B4-BE49-F238E27FC236}">
                      <a16:creationId xmlns:a16="http://schemas.microsoft.com/office/drawing/2014/main" id="{4F332DFE-C65D-400D-B671-871EEEC65388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6" name="그룹 45">
                <a:extLst>
                  <a:ext uri="{FF2B5EF4-FFF2-40B4-BE49-F238E27FC236}">
                    <a16:creationId xmlns:a16="http://schemas.microsoft.com/office/drawing/2014/main" id="{61F56E3C-FABD-4BBF-B775-41CDD80CAFF9}"/>
                  </a:ext>
                </a:extLst>
              </p:cNvPr>
              <p:cNvGrpSpPr/>
              <p:nvPr/>
            </p:nvGrpSpPr>
            <p:grpSpPr>
              <a:xfrm>
                <a:off x="6322640" y="3721994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39" name="타원 46">
                  <a:extLst>
                    <a:ext uri="{FF2B5EF4-FFF2-40B4-BE49-F238E27FC236}">
                      <a16:creationId xmlns:a16="http://schemas.microsoft.com/office/drawing/2014/main" id="{7844B117-FD92-4043-86BD-7BE6267EE900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0" name="타원 47">
                  <a:extLst>
                    <a:ext uri="{FF2B5EF4-FFF2-40B4-BE49-F238E27FC236}">
                      <a16:creationId xmlns:a16="http://schemas.microsoft.com/office/drawing/2014/main" id="{CE40D77C-EEF9-4601-8754-B309C7653F14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1" name="Block Arc 11">
                  <a:extLst>
                    <a:ext uri="{FF2B5EF4-FFF2-40B4-BE49-F238E27FC236}">
                      <a16:creationId xmlns:a16="http://schemas.microsoft.com/office/drawing/2014/main" id="{A7733154-E62C-405F-8FE7-79F3AE83259F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7" name="이등변 삼각형 58">
                <a:extLst>
                  <a:ext uri="{FF2B5EF4-FFF2-40B4-BE49-F238E27FC236}">
                    <a16:creationId xmlns:a16="http://schemas.microsoft.com/office/drawing/2014/main" id="{231D2D9D-C88B-4C6F-B227-A4F7CC418776}"/>
                  </a:ext>
                </a:extLst>
              </p:cNvPr>
              <p:cNvSpPr/>
              <p:nvPr/>
            </p:nvSpPr>
            <p:spPr>
              <a:xfrm rot="10800000">
                <a:off x="5637159" y="2598826"/>
                <a:ext cx="945777" cy="489015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직사각형 59">
                <a:extLst>
                  <a:ext uri="{FF2B5EF4-FFF2-40B4-BE49-F238E27FC236}">
                    <a16:creationId xmlns:a16="http://schemas.microsoft.com/office/drawing/2014/main" id="{F7E65C03-968E-4B04-A21B-C257F27329CE}"/>
                  </a:ext>
                </a:extLst>
              </p:cNvPr>
              <p:cNvSpPr/>
              <p:nvPr/>
            </p:nvSpPr>
            <p:spPr>
              <a:xfrm>
                <a:off x="6088867" y="3022230"/>
                <a:ext cx="36000" cy="720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9FEECB6C-72A0-4107-8181-FB6D3020CC1C}"/>
              </a:ext>
            </a:extLst>
          </p:cNvPr>
          <p:cNvSpPr txBox="1"/>
          <p:nvPr/>
        </p:nvSpPr>
        <p:spPr>
          <a:xfrm>
            <a:off x="2954014" y="3369915"/>
            <a:ext cx="1677537" cy="67710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uk-UA" sz="2200" b="1" dirty="0">
                <a:solidFill>
                  <a:schemeClr val="bg1"/>
                </a:solidFill>
                <a:latin typeface="Candara" panose="020E0502030303020204" pitchFamily="34" charset="0"/>
              </a:rPr>
              <a:t>ПОКАЗНИКИ ЯКОСТІ</a:t>
            </a:r>
          </a:p>
        </p:txBody>
      </p:sp>
      <p:sp>
        <p:nvSpPr>
          <p:cNvPr id="70" name="Rounded Rectangle 11">
            <a:extLst>
              <a:ext uri="{FF2B5EF4-FFF2-40B4-BE49-F238E27FC236}">
                <a16:creationId xmlns:a16="http://schemas.microsoft.com/office/drawing/2014/main" id="{1FB3B851-EB33-4397-B258-699E5E909C2E}"/>
              </a:ext>
            </a:extLst>
          </p:cNvPr>
          <p:cNvSpPr/>
          <p:nvPr/>
        </p:nvSpPr>
        <p:spPr>
          <a:xfrm>
            <a:off x="5858743" y="4061741"/>
            <a:ext cx="5119886" cy="662477"/>
          </a:xfrm>
          <a:custGeom>
            <a:avLst/>
            <a:gdLst/>
            <a:ahLst/>
            <a:cxnLst/>
            <a:rect l="l" t="t" r="r" b="b"/>
            <a:pathLst>
              <a:path w="4320480" h="1296000">
                <a:moveTo>
                  <a:pt x="291768" y="0"/>
                </a:moveTo>
                <a:lnTo>
                  <a:pt x="4028712" y="0"/>
                </a:lnTo>
                <a:cubicBezTo>
                  <a:pt x="4189851" y="0"/>
                  <a:pt x="4320480" y="130629"/>
                  <a:pt x="4320480" y="291768"/>
                </a:cubicBezTo>
                <a:lnTo>
                  <a:pt x="4320480" y="1004232"/>
                </a:lnTo>
                <a:cubicBezTo>
                  <a:pt x="4320480" y="1165371"/>
                  <a:pt x="4189851" y="1296000"/>
                  <a:pt x="4028712" y="1296000"/>
                </a:cubicBezTo>
                <a:lnTo>
                  <a:pt x="291768" y="1296000"/>
                </a:lnTo>
                <a:cubicBezTo>
                  <a:pt x="130629" y="1296000"/>
                  <a:pt x="0" y="1165371"/>
                  <a:pt x="0" y="1004232"/>
                </a:cubicBezTo>
                <a:lnTo>
                  <a:pt x="0" y="769158"/>
                </a:lnTo>
                <a:lnTo>
                  <a:pt x="401179" y="769158"/>
                </a:lnTo>
                <a:lnTo>
                  <a:pt x="401179" y="890316"/>
                </a:lnTo>
                <a:lnTo>
                  <a:pt x="643495" y="648000"/>
                </a:lnTo>
                <a:lnTo>
                  <a:pt x="401179" y="405684"/>
                </a:lnTo>
                <a:lnTo>
                  <a:pt x="401179" y="526842"/>
                </a:lnTo>
                <a:lnTo>
                  <a:pt x="0" y="526842"/>
                </a:lnTo>
                <a:lnTo>
                  <a:pt x="0" y="291768"/>
                </a:lnTo>
                <a:cubicBezTo>
                  <a:pt x="0" y="130629"/>
                  <a:pt x="130629" y="0"/>
                  <a:pt x="291768" y="0"/>
                </a:cubicBezTo>
                <a:close/>
              </a:path>
            </a:pathLst>
          </a:custGeom>
          <a:solidFill>
            <a:schemeClr val="accent1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71" name="Rounded Rectangle 13">
            <a:extLst>
              <a:ext uri="{FF2B5EF4-FFF2-40B4-BE49-F238E27FC236}">
                <a16:creationId xmlns:a16="http://schemas.microsoft.com/office/drawing/2014/main" id="{638C7602-03CC-4361-A319-B34E41A590A7}"/>
              </a:ext>
            </a:extLst>
          </p:cNvPr>
          <p:cNvSpPr/>
          <p:nvPr/>
        </p:nvSpPr>
        <p:spPr>
          <a:xfrm>
            <a:off x="5858743" y="4898455"/>
            <a:ext cx="5119886" cy="662477"/>
          </a:xfrm>
          <a:custGeom>
            <a:avLst/>
            <a:gdLst/>
            <a:ahLst/>
            <a:cxnLst/>
            <a:rect l="l" t="t" r="r" b="b"/>
            <a:pathLst>
              <a:path w="4320480" h="1296000">
                <a:moveTo>
                  <a:pt x="291768" y="0"/>
                </a:moveTo>
                <a:lnTo>
                  <a:pt x="4028712" y="0"/>
                </a:lnTo>
                <a:cubicBezTo>
                  <a:pt x="4189851" y="0"/>
                  <a:pt x="4320480" y="130629"/>
                  <a:pt x="4320480" y="291768"/>
                </a:cubicBezTo>
                <a:lnTo>
                  <a:pt x="4320480" y="1004232"/>
                </a:lnTo>
                <a:cubicBezTo>
                  <a:pt x="4320480" y="1165371"/>
                  <a:pt x="4189851" y="1296000"/>
                  <a:pt x="4028712" y="1296000"/>
                </a:cubicBezTo>
                <a:lnTo>
                  <a:pt x="291768" y="1296000"/>
                </a:lnTo>
                <a:cubicBezTo>
                  <a:pt x="130629" y="1296000"/>
                  <a:pt x="0" y="1165371"/>
                  <a:pt x="0" y="1004232"/>
                </a:cubicBezTo>
                <a:lnTo>
                  <a:pt x="0" y="769158"/>
                </a:lnTo>
                <a:lnTo>
                  <a:pt x="405756" y="769158"/>
                </a:lnTo>
                <a:lnTo>
                  <a:pt x="405756" y="890316"/>
                </a:lnTo>
                <a:lnTo>
                  <a:pt x="648072" y="648000"/>
                </a:lnTo>
                <a:lnTo>
                  <a:pt x="405756" y="405684"/>
                </a:lnTo>
                <a:lnTo>
                  <a:pt x="405756" y="526842"/>
                </a:lnTo>
                <a:lnTo>
                  <a:pt x="0" y="526842"/>
                </a:lnTo>
                <a:lnTo>
                  <a:pt x="0" y="291768"/>
                </a:lnTo>
                <a:cubicBezTo>
                  <a:pt x="0" y="130629"/>
                  <a:pt x="130629" y="0"/>
                  <a:pt x="291768" y="0"/>
                </a:cubicBezTo>
                <a:close/>
              </a:path>
            </a:pathLst>
          </a:custGeom>
          <a:solidFill>
            <a:schemeClr val="accent2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72" name="Rounded Rectangle 14">
            <a:extLst>
              <a:ext uri="{FF2B5EF4-FFF2-40B4-BE49-F238E27FC236}">
                <a16:creationId xmlns:a16="http://schemas.microsoft.com/office/drawing/2014/main" id="{4F3BE8E0-9BAF-4F65-8FF3-30D545362924}"/>
              </a:ext>
            </a:extLst>
          </p:cNvPr>
          <p:cNvSpPr/>
          <p:nvPr/>
        </p:nvSpPr>
        <p:spPr>
          <a:xfrm>
            <a:off x="5858743" y="5731189"/>
            <a:ext cx="5119886" cy="662477"/>
          </a:xfrm>
          <a:custGeom>
            <a:avLst/>
            <a:gdLst/>
            <a:ahLst/>
            <a:cxnLst/>
            <a:rect l="l" t="t" r="r" b="b"/>
            <a:pathLst>
              <a:path w="4320480" h="1296000">
                <a:moveTo>
                  <a:pt x="291768" y="0"/>
                </a:moveTo>
                <a:lnTo>
                  <a:pt x="4028712" y="0"/>
                </a:lnTo>
                <a:cubicBezTo>
                  <a:pt x="4189851" y="0"/>
                  <a:pt x="4320480" y="130629"/>
                  <a:pt x="4320480" y="291768"/>
                </a:cubicBezTo>
                <a:lnTo>
                  <a:pt x="4320480" y="1004232"/>
                </a:lnTo>
                <a:cubicBezTo>
                  <a:pt x="4320480" y="1165371"/>
                  <a:pt x="4189851" y="1296000"/>
                  <a:pt x="4028712" y="1296000"/>
                </a:cubicBezTo>
                <a:lnTo>
                  <a:pt x="291768" y="1296000"/>
                </a:lnTo>
                <a:cubicBezTo>
                  <a:pt x="130629" y="1296000"/>
                  <a:pt x="0" y="1165371"/>
                  <a:pt x="0" y="1004232"/>
                </a:cubicBezTo>
                <a:lnTo>
                  <a:pt x="0" y="769158"/>
                </a:lnTo>
                <a:lnTo>
                  <a:pt x="405756" y="769158"/>
                </a:lnTo>
                <a:lnTo>
                  <a:pt x="405756" y="890316"/>
                </a:lnTo>
                <a:lnTo>
                  <a:pt x="648072" y="648000"/>
                </a:lnTo>
                <a:lnTo>
                  <a:pt x="405756" y="405684"/>
                </a:lnTo>
                <a:lnTo>
                  <a:pt x="405756" y="526842"/>
                </a:lnTo>
                <a:lnTo>
                  <a:pt x="0" y="526842"/>
                </a:lnTo>
                <a:lnTo>
                  <a:pt x="0" y="291768"/>
                </a:lnTo>
                <a:cubicBezTo>
                  <a:pt x="0" y="130629"/>
                  <a:pt x="130629" y="0"/>
                  <a:pt x="291768" y="0"/>
                </a:cubicBezTo>
                <a:close/>
              </a:path>
            </a:pathLst>
          </a:custGeom>
          <a:solidFill>
            <a:schemeClr val="accent3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BE253B6-AF90-4C2A-9CE3-1117601DB8F5}"/>
              </a:ext>
            </a:extLst>
          </p:cNvPr>
          <p:cNvSpPr txBox="1"/>
          <p:nvPr/>
        </p:nvSpPr>
        <p:spPr>
          <a:xfrm>
            <a:off x="6822243" y="4157672"/>
            <a:ext cx="3865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dirty="0">
                <a:solidFill>
                  <a:srgbClr val="FFFFFF"/>
                </a:solidFill>
                <a:latin typeface="Candara" panose="020E0502030303020204" pitchFamily="34" charset="0"/>
              </a:rPr>
              <a:t>обсяг коштів на дослідження, які університет залучає з позабюджетних джерел</a:t>
            </a:r>
            <a:endParaRPr lang="ru-RU" sz="1400" i="1" spc="-15" dirty="0">
              <a:solidFill>
                <a:srgbClr val="FFFFFF"/>
              </a:solidFill>
              <a:latin typeface="Candara" panose="020E0502030303020204" pitchFamily="34" charset="0"/>
              <a:cs typeface="Arial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B515D9A-0484-43A3-BD1C-49C163175D01}"/>
              </a:ext>
            </a:extLst>
          </p:cNvPr>
          <p:cNvSpPr txBox="1"/>
          <p:nvPr/>
        </p:nvSpPr>
        <p:spPr>
          <a:xfrm>
            <a:off x="6822243" y="5060416"/>
            <a:ext cx="38656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rgbClr val="FFFFFF"/>
                </a:solidFill>
                <a:latin typeface="Candara" panose="020E0502030303020204" pitchFamily="34" charset="0"/>
              </a:rPr>
              <a:t>регіональний коефіцієнт</a:t>
            </a:r>
            <a:endParaRPr lang="ru-RU" sz="1600" i="1" spc="-15" dirty="0">
              <a:solidFill>
                <a:srgbClr val="FFFFFF"/>
              </a:solidFill>
              <a:latin typeface="Candara" panose="020E0502030303020204" pitchFamily="34" charset="0"/>
              <a:cs typeface="Arial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EF002F7-FF75-4F02-8AAC-A5A844989C33}"/>
              </a:ext>
            </a:extLst>
          </p:cNvPr>
          <p:cNvSpPr txBox="1"/>
          <p:nvPr/>
        </p:nvSpPr>
        <p:spPr>
          <a:xfrm>
            <a:off x="6822243" y="5770039"/>
            <a:ext cx="3865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rgbClr val="FFFFFF"/>
                </a:solidFill>
                <a:latin typeface="Candara" panose="020E0502030303020204" pitchFamily="34" charset="0"/>
              </a:rPr>
              <a:t>працевлаштування випускників </a:t>
            </a:r>
            <a:br>
              <a:rPr lang="uk-UA" sz="1600" b="1" dirty="0">
                <a:solidFill>
                  <a:srgbClr val="FFFFFF"/>
                </a:solidFill>
                <a:latin typeface="Candara" panose="020E0502030303020204" pitchFamily="34" charset="0"/>
              </a:rPr>
            </a:br>
            <a:r>
              <a:rPr lang="uk-UA" sz="1600" b="1" dirty="0">
                <a:solidFill>
                  <a:srgbClr val="FFFFFF"/>
                </a:solidFill>
                <a:latin typeface="Candara" panose="020E0502030303020204" pitchFamily="34" charset="0"/>
              </a:rPr>
              <a:t>(з 2021 року)</a:t>
            </a:r>
            <a:endParaRPr lang="ru-RU" sz="1600" i="1" spc="-15" dirty="0">
              <a:solidFill>
                <a:srgbClr val="FFFFFF"/>
              </a:solidFill>
              <a:latin typeface="Candara" panose="020E050203030302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89681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B637F6-1634-4ADA-9502-77FBF424AFBD}"/>
              </a:ext>
            </a:extLst>
          </p:cNvPr>
          <p:cNvSpPr txBox="1">
            <a:spLocks/>
          </p:cNvSpPr>
          <p:nvPr/>
        </p:nvSpPr>
        <p:spPr>
          <a:xfrm>
            <a:off x="286308" y="126818"/>
            <a:ext cx="11619380" cy="3970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400" b="1" dirty="0">
                <a:solidFill>
                  <a:schemeClr val="bg1"/>
                </a:solidFill>
                <a:latin typeface="Candara" panose="020E0502030303020204" pitchFamily="34" charset="0"/>
              </a:rPr>
              <a:t>НАДХОДЖЕННЯ ЗА ПЛАТНІ ОСВІТНІ ПОСЛУГИ В РОЗРІЗІ СТРУКТУРНИХ ПІДРОЗДІЛІВ</a:t>
            </a:r>
            <a:endParaRPr lang="ru-RU" sz="24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id="{5EEFF21E-91FA-43F4-BE24-A837CDDCC8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2512755"/>
              </p:ext>
            </p:extLst>
          </p:nvPr>
        </p:nvGraphicFramePr>
        <p:xfrm>
          <a:off x="1674003" y="645530"/>
          <a:ext cx="8843991" cy="6076541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8011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767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4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16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94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</a:rPr>
                        <a:t>№ п/п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Структурні підрозділи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</a:rPr>
                        <a:t>Сума надходжень,</a:t>
                      </a:r>
                      <a:br>
                        <a:rPr lang="uk-UA" sz="1100" dirty="0">
                          <a:effectLst/>
                          <a:latin typeface="Candara" panose="020E0502030303020204" pitchFamily="34" charset="0"/>
                        </a:rPr>
                      </a:br>
                      <a:r>
                        <a:rPr lang="uk-UA" sz="1100" dirty="0">
                          <a:effectLst/>
                          <a:latin typeface="Candara" panose="020E0502030303020204" pitchFamily="34" charset="0"/>
                        </a:rPr>
                        <a:t>млн грн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</a:rPr>
                        <a:t>У порівнянні </a:t>
                      </a:r>
                      <a:br>
                        <a:rPr lang="uk-UA" sz="1100" dirty="0">
                          <a:effectLst/>
                          <a:latin typeface="Candara" panose="020E0502030303020204" pitchFamily="34" charset="0"/>
                        </a:rPr>
                      </a:br>
                      <a:r>
                        <a:rPr lang="uk-UA" sz="1100" dirty="0">
                          <a:effectLst/>
                          <a:latin typeface="Candara" panose="020E0502030303020204" pitchFamily="34" charset="0"/>
                        </a:rPr>
                        <a:t>з 2019 р.,</a:t>
                      </a:r>
                      <a:br>
                        <a:rPr lang="uk-UA" sz="1100" dirty="0">
                          <a:effectLst/>
                          <a:latin typeface="Candara" panose="020E0502030303020204" pitchFamily="34" charset="0"/>
                        </a:rPr>
                      </a:br>
                      <a:r>
                        <a:rPr lang="uk-UA" sz="1100" dirty="0">
                          <a:effectLst/>
                          <a:latin typeface="Candara" panose="020E0502030303020204" pitchFamily="34" charset="0"/>
                        </a:rPr>
                        <a:t>млн грн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Медичний факультет №2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117,2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4,01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Юридичний факультет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17,75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2,57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extLst>
                  <a:ext uri="{0D108BD9-81ED-4DB2-BD59-A6C34878D82A}">
                    <a16:rowId xmlns:a16="http://schemas.microsoft.com/office/drawing/2014/main" val="22361691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Стоматологічний факультет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15,49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-1,14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Медичний факультет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13,73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-0,49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Факультет здоров’я та фізичного виховання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10,22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1,39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extLst>
                  <a:ext uri="{0D108BD9-81ED-4DB2-BD59-A6C34878D82A}">
                    <a16:rowId xmlns:a16="http://schemas.microsoft.com/office/drawing/2014/main" val="2767253608"/>
                  </a:ext>
                </a:extLst>
              </a:tr>
              <a:tr h="20460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Факультет післядипломної освіти та </a:t>
                      </a:r>
                      <a:r>
                        <a:rPr lang="uk-UA" sz="11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доуніверситетської</a:t>
                      </a: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 підготовки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8,35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-1,06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Факультет суспільних наук 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6,78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2,67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Факультет міжнародних економічних відносин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6,73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0,83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Факультет історії та міжнародних відносин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5,57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1,03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Економічний факультет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5,43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0,65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Факультет іноземної філології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5,29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0,87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Факультет післядипломної освіти та </a:t>
                      </a:r>
                      <a:r>
                        <a:rPr lang="uk-UA" sz="11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доуніверситетської</a:t>
                      </a: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 підготовки - стоматологи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4,74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-0,20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extLst>
                  <a:ext uri="{0D108BD9-81ED-4DB2-BD59-A6C34878D82A}">
                    <a16:rowId xmlns:a16="http://schemas.microsoft.com/office/drawing/2014/main" val="741322902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Факультет туризму та міжнародних комунікацій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4,45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0,44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Курси та тренінги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3,57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2,17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extLst>
                  <a:ext uri="{0D108BD9-81ED-4DB2-BD59-A6C34878D82A}">
                    <a16:rowId xmlns:a16="http://schemas.microsoft.com/office/drawing/2014/main" val="2844177737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Факультет інформаційних технологій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3,3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0,9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Філологічний факультет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3,03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0,82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Аспірантура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2,58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-0,08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extLst>
                  <a:ext uri="{0D108BD9-81ED-4DB2-BD59-A6C34878D82A}">
                    <a16:rowId xmlns:a16="http://schemas.microsoft.com/office/drawing/2014/main" val="383365494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Інші надходження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2,5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2,5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extLst>
                  <a:ext uri="{0D108BD9-81ED-4DB2-BD59-A6C34878D82A}">
                    <a16:rowId xmlns:a16="http://schemas.microsoft.com/office/drawing/2014/main" val="1574919110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Кафедра військової підготовки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2,33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0,36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extLst>
                  <a:ext uri="{0D108BD9-81ED-4DB2-BD59-A6C34878D82A}">
                    <a16:rowId xmlns:a16="http://schemas.microsoft.com/office/drawing/2014/main" val="2330183429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Біологічний факультет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2,24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0,03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21.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Географічний факультет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2,06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0,16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Інженерно-технічний факультет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1,77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-0,13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23.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Українсько-угорський навчально-науковий інститут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1,45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0,37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24.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ТВСП «Філія ДВНЗ «УжНУ» у м. Львів»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1,02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0,46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25.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Факультет математики та цифрових технологій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0,86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0,05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Фізичний факультет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0,79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0,25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27.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Підготовче відділення для іноземців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-0,36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Хімічний факультет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0,08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-0,04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effectLst/>
                          <a:latin typeface="Candara" panose="020E0502030303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Разом</a:t>
                      </a:r>
                      <a:endParaRPr lang="ru-RU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249,41</a:t>
                      </a:r>
                      <a:endParaRPr lang="ru-RU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19,03</a:t>
                      </a:r>
                      <a:endParaRPr lang="ru-RU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8984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12">
            <a:extLst>
              <a:ext uri="{FF2B5EF4-FFF2-40B4-BE49-F238E27FC236}">
                <a16:creationId xmlns:a16="http://schemas.microsoft.com/office/drawing/2014/main" id="{59C03A3C-3FF7-4F7B-9FCA-3CF7031D82E6}"/>
              </a:ext>
            </a:extLst>
          </p:cNvPr>
          <p:cNvSpPr/>
          <p:nvPr/>
        </p:nvSpPr>
        <p:spPr>
          <a:xfrm>
            <a:off x="6272301" y="0"/>
            <a:ext cx="59196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9" name="Таблица 7">
            <a:extLst>
              <a:ext uri="{FF2B5EF4-FFF2-40B4-BE49-F238E27FC236}">
                <a16:creationId xmlns:a16="http://schemas.microsoft.com/office/drawing/2014/main" id="{7935BBCE-C519-4031-8E1C-023F4CAF0F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6509069"/>
              </p:ext>
            </p:extLst>
          </p:nvPr>
        </p:nvGraphicFramePr>
        <p:xfrm>
          <a:off x="475865" y="1874360"/>
          <a:ext cx="5220085" cy="4701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80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1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1013">
                  <a:extLst>
                    <a:ext uri="{9D8B030D-6E8A-4147-A177-3AD203B41FA5}">
                      <a16:colId xmlns:a16="http://schemas.microsoft.com/office/drawing/2014/main" val="794494172"/>
                    </a:ext>
                  </a:extLst>
                </a:gridCol>
              </a:tblGrid>
              <a:tr h="499788">
                <a:tc>
                  <a:txBody>
                    <a:bodyPr/>
                    <a:lstStyle/>
                    <a:p>
                      <a:pPr marL="227965" rtl="0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lang="uk-UA" sz="1400" b="1" spc="-10" noProof="0" dirty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Arial"/>
                        </a:rPr>
                        <a:t>ПОКАЗНИКИ</a:t>
                      </a:r>
                      <a:endParaRPr lang="ru-RU" sz="1400" noProof="0" dirty="0">
                        <a:solidFill>
                          <a:schemeClr val="bg1"/>
                        </a:solidFill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Витрачено у 2019 р.,</a:t>
                      </a:r>
                      <a:br>
                        <a:rPr lang="uk-UA" sz="14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uk-UA" sz="14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млн грн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Витрачено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у 2020 р.,</a:t>
                      </a:r>
                      <a:b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млн </a:t>
                      </a:r>
                      <a:r>
                        <a:rPr lang="ru-RU" sz="1400" dirty="0" err="1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грн</a:t>
                      </a:r>
                      <a:endParaRPr lang="uk-UA" sz="1400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2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Заробітна плата та нарахування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178,7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99,1</a:t>
                      </a:r>
                      <a:endParaRPr lang="uk-UA" sz="1400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97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Придбання предметів, обладнання та  матеріалів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19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6,9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19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,7</a:t>
                      </a:r>
                      <a:endParaRPr lang="uk-UA" sz="1400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190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97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Медикаменти та продукти харчування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0,2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,6</a:t>
                      </a:r>
                      <a:endParaRPr lang="uk-UA" sz="1400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2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Оплата послуг (крім комунальних)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12,9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12,3</a:t>
                      </a:r>
                      <a:endParaRPr lang="uk-UA" sz="1400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12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Видатки на відрядження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19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1,8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19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,2</a:t>
                      </a:r>
                      <a:endParaRPr lang="uk-UA" sz="1400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190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12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Оплата комунальних послуг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10,5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1,9</a:t>
                      </a:r>
                      <a:endParaRPr lang="uk-UA" sz="1400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97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Інші поточні видатки (сплата податків та зборів до бюджету)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0,6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0,6</a:t>
                      </a:r>
                      <a:endParaRPr lang="uk-UA" sz="1400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12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Капітальні видатки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19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19,3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19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2,3</a:t>
                      </a:r>
                      <a:endParaRPr lang="uk-UA" sz="1400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190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12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Разом</a:t>
                      </a:r>
                      <a:endParaRPr lang="uk-UA" sz="1400" b="1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230,9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295,7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0" name="Діаграма 19">
            <a:extLst>
              <a:ext uri="{FF2B5EF4-FFF2-40B4-BE49-F238E27FC236}">
                <a16:creationId xmlns:a16="http://schemas.microsoft.com/office/drawing/2014/main" id="{602DAABF-CC31-4010-A9BB-FFA9964A11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4144818"/>
              </p:ext>
            </p:extLst>
          </p:nvPr>
        </p:nvGraphicFramePr>
        <p:xfrm>
          <a:off x="6272300" y="1790506"/>
          <a:ext cx="5919700" cy="4778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объект 6" descr="Синий прямоугольник">
            <a:extLst>
              <a:ext uri="{FF2B5EF4-FFF2-40B4-BE49-F238E27FC236}">
                <a16:creationId xmlns:a16="http://schemas.microsoft.com/office/drawing/2014/main" id="{57FE7E72-6E8E-4335-B9D4-5C15EA36FF8D}"/>
              </a:ext>
            </a:extLst>
          </p:cNvPr>
          <p:cNvSpPr/>
          <p:nvPr/>
        </p:nvSpPr>
        <p:spPr>
          <a:xfrm>
            <a:off x="6871446" y="284640"/>
            <a:ext cx="5320554" cy="1359958"/>
          </a:xfrm>
          <a:custGeom>
            <a:avLst/>
            <a:gdLst/>
            <a:ahLst/>
            <a:cxnLst/>
            <a:rect l="l" t="t" r="r" b="b"/>
            <a:pathLst>
              <a:path w="6689725" h="3528060">
                <a:moveTo>
                  <a:pt x="0" y="3527996"/>
                </a:moveTo>
                <a:lnTo>
                  <a:pt x="6689648" y="3527996"/>
                </a:lnTo>
                <a:lnTo>
                  <a:pt x="6689648" y="0"/>
                </a:lnTo>
                <a:lnTo>
                  <a:pt x="0" y="0"/>
                </a:lnTo>
                <a:lnTo>
                  <a:pt x="0" y="3527996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pPr algn="ctr"/>
            <a:endParaRPr lang="uk-UA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B73279C-DB36-4935-911B-F0EF6084EBC3}"/>
              </a:ext>
            </a:extLst>
          </p:cNvPr>
          <p:cNvSpPr txBox="1"/>
          <p:nvPr/>
        </p:nvSpPr>
        <p:spPr>
          <a:xfrm flipH="1">
            <a:off x="7012363" y="364454"/>
            <a:ext cx="51717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Обсяги витрат на проведення робіт з капітального будівництва, капітального та поточного ремонтів, виконані підрядними організаціями, млн грн</a:t>
            </a:r>
          </a:p>
        </p:txBody>
      </p:sp>
      <p:sp>
        <p:nvSpPr>
          <p:cNvPr id="18" name="объект 6" descr="Синий прямоугольник">
            <a:extLst>
              <a:ext uri="{FF2B5EF4-FFF2-40B4-BE49-F238E27FC236}">
                <a16:creationId xmlns:a16="http://schemas.microsoft.com/office/drawing/2014/main" id="{EEBB2A6B-1089-448C-8BA8-F66A23C564D1}"/>
              </a:ext>
            </a:extLst>
          </p:cNvPr>
          <p:cNvSpPr/>
          <p:nvPr/>
        </p:nvSpPr>
        <p:spPr>
          <a:xfrm>
            <a:off x="475865" y="284640"/>
            <a:ext cx="5220085" cy="1359958"/>
          </a:xfrm>
          <a:custGeom>
            <a:avLst/>
            <a:gdLst/>
            <a:ahLst/>
            <a:cxnLst/>
            <a:rect l="l" t="t" r="r" b="b"/>
            <a:pathLst>
              <a:path w="6689725" h="3528060">
                <a:moveTo>
                  <a:pt x="0" y="3527996"/>
                </a:moveTo>
                <a:lnTo>
                  <a:pt x="6689648" y="3527996"/>
                </a:lnTo>
                <a:lnTo>
                  <a:pt x="6689648" y="0"/>
                </a:lnTo>
                <a:lnTo>
                  <a:pt x="0" y="0"/>
                </a:lnTo>
                <a:lnTo>
                  <a:pt x="0" y="352799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pPr algn="ctr"/>
            <a:endParaRPr lang="uk-UA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1563C94-19B0-4D28-A5D3-D99A19AE2798}"/>
              </a:ext>
            </a:extLst>
          </p:cNvPr>
          <p:cNvSpPr txBox="1"/>
          <p:nvPr/>
        </p:nvSpPr>
        <p:spPr>
          <a:xfrm flipH="1">
            <a:off x="467938" y="641452"/>
            <a:ext cx="5151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СПЕЦІАЛЬНИЙ ФОНД</a:t>
            </a:r>
            <a:endParaRPr lang="en-US" altLang="ko-KR" sz="3600" b="1" dirty="0">
              <a:solidFill>
                <a:schemeClr val="accent4">
                  <a:lumMod val="75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5051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B179B95D-C307-4249-A5CB-D2165E57C4FF}"/>
              </a:ext>
            </a:extLst>
          </p:cNvPr>
          <p:cNvSpPr/>
          <p:nvPr/>
        </p:nvSpPr>
        <p:spPr>
          <a:xfrm>
            <a:off x="0" y="-1"/>
            <a:ext cx="12192000" cy="1076447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 panose="020E0502030303020204" pitchFamily="34" charset="0"/>
              <a:cs typeface="+mn-cs"/>
            </a:endParaRPr>
          </a:p>
        </p:txBody>
      </p:sp>
      <p:sp>
        <p:nvSpPr>
          <p:cNvPr id="4" name="Прямоугольник 7" descr="Декоративный элемент">
            <a:extLst>
              <a:ext uri="{FF2B5EF4-FFF2-40B4-BE49-F238E27FC236}">
                <a16:creationId xmlns:a16="http://schemas.microsoft.com/office/drawing/2014/main" id="{384FF340-8CEC-42C3-89B1-055E8F3492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-1"/>
            <a:ext cx="12192000" cy="6858001"/>
          </a:xfrm>
          <a:prstGeom prst="rect">
            <a:avLst/>
          </a:prstGeom>
          <a:solidFill>
            <a:srgbClr val="D3DBE5">
              <a:alpha val="60000"/>
            </a:srgb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Заголовок 5">
            <a:extLst>
              <a:ext uri="{FF2B5EF4-FFF2-40B4-BE49-F238E27FC236}">
                <a16:creationId xmlns:a16="http://schemas.microsoft.com/office/drawing/2014/main" id="{58AAE24E-2DA4-4022-95EE-010F84EB7089}"/>
              </a:ext>
            </a:extLst>
          </p:cNvPr>
          <p:cNvSpPr txBox="1">
            <a:spLocks/>
          </p:cNvSpPr>
          <p:nvPr/>
        </p:nvSpPr>
        <p:spPr bwMode="ltGray">
          <a:xfrm>
            <a:off x="539366" y="159243"/>
            <a:ext cx="11113266" cy="886132"/>
          </a:xfrm>
          <a:prstGeom prst="rect">
            <a:avLst/>
          </a:prstGeom>
        </p:spPr>
        <p:txBody>
          <a:bodyPr rtlCol="0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800" b="1" dirty="0">
                <a:solidFill>
                  <a:schemeClr val="bg1"/>
                </a:solidFill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ВИТРАТИ НА ОПЛАТУ МАТЕРІАЛЬНОЇ  ДОПОМОГИ ТА</a:t>
            </a:r>
            <a:br>
              <a:rPr lang="uk-UA" sz="2800" b="1" dirty="0">
                <a:solidFill>
                  <a:schemeClr val="bg1"/>
                </a:solidFill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uk-UA" sz="2800" b="1" dirty="0">
                <a:solidFill>
                  <a:schemeClr val="bg1"/>
                </a:solidFill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МАТЕРІАЛЬНОГО ЗАОХОЧЕННЯ У </a:t>
            </a:r>
            <a:r>
              <a:rPr lang="uk-UA" sz="3300" b="1" dirty="0">
                <a:solidFill>
                  <a:schemeClr val="bg1"/>
                </a:solidFill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2013-2020</a:t>
            </a:r>
            <a:r>
              <a:rPr lang="uk-UA" sz="2800" b="1" dirty="0">
                <a:solidFill>
                  <a:schemeClr val="bg1"/>
                </a:solidFill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РОКАХ, МЛН ГРН</a:t>
            </a:r>
            <a:endParaRPr lang="ru-RU" sz="28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graphicFrame>
        <p:nvGraphicFramePr>
          <p:cNvPr id="5" name="Діаграма 4">
            <a:extLst>
              <a:ext uri="{FF2B5EF4-FFF2-40B4-BE49-F238E27FC236}">
                <a16:creationId xmlns:a16="http://schemas.microsoft.com/office/drawing/2014/main" id="{3A417134-194F-4718-A0DF-4A82A4318D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7723671"/>
              </p:ext>
            </p:extLst>
          </p:nvPr>
        </p:nvGraphicFramePr>
        <p:xfrm>
          <a:off x="717630" y="1249018"/>
          <a:ext cx="10756739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918956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uk-UA" b="1" dirty="0">
                <a:latin typeface="Candara" panose="020E0502030303020204" pitchFamily="34" charset="0"/>
              </a:rPr>
              <a:t>СТУДЕНТСЬКЕ ЖИТТЯ</a:t>
            </a:r>
            <a:endParaRPr lang="en-US" b="1" dirty="0">
              <a:latin typeface="Candara" panose="020E0502030303020204" pitchFamily="34" charset="0"/>
            </a:endParaRPr>
          </a:p>
        </p:txBody>
      </p:sp>
      <p:pic>
        <p:nvPicPr>
          <p:cNvPr id="50" name="Місце для зображення 49">
            <a:extLst>
              <a:ext uri="{FF2B5EF4-FFF2-40B4-BE49-F238E27FC236}">
                <a16:creationId xmlns:a16="http://schemas.microsoft.com/office/drawing/2014/main" id="{76ECBB7D-987A-4816-8B3A-BCEFA97D78AA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9" b="12509"/>
          <a:stretch>
            <a:fillRect/>
          </a:stretch>
        </p:blipFill>
        <p:spPr/>
      </p:pic>
      <p:pic>
        <p:nvPicPr>
          <p:cNvPr id="48" name="Місце для зображення 47">
            <a:extLst>
              <a:ext uri="{FF2B5EF4-FFF2-40B4-BE49-F238E27FC236}">
                <a16:creationId xmlns:a16="http://schemas.microsoft.com/office/drawing/2014/main" id="{F65E8525-D978-48DE-92FF-97246E9FF53D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3" r="16693"/>
          <a:stretch>
            <a:fillRect/>
          </a:stretch>
        </p:blipFill>
        <p:spPr>
          <a:xfrm>
            <a:off x="1071657" y="1838990"/>
            <a:ext cx="1980000" cy="1980000"/>
          </a:xfrm>
        </p:spPr>
      </p:pic>
      <p:pic>
        <p:nvPicPr>
          <p:cNvPr id="4" name="Місце для зображення 3">
            <a:extLst>
              <a:ext uri="{FF2B5EF4-FFF2-40B4-BE49-F238E27FC236}">
                <a16:creationId xmlns:a16="http://schemas.microsoft.com/office/drawing/2014/main" id="{E2BCCDBD-308D-4EEE-AE34-3CDDC9C22632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" t="8974" r="-78" b="16945"/>
          <a:stretch/>
        </p:blipFill>
        <p:spPr>
          <a:xfrm>
            <a:off x="6451299" y="1838990"/>
            <a:ext cx="1980000" cy="1980000"/>
          </a:xfrm>
        </p:spPr>
      </p:pic>
      <p:pic>
        <p:nvPicPr>
          <p:cNvPr id="18" name="Місце для зображення 17">
            <a:extLst>
              <a:ext uri="{FF2B5EF4-FFF2-40B4-BE49-F238E27FC236}">
                <a16:creationId xmlns:a16="http://schemas.microsoft.com/office/drawing/2014/main" id="{DB6F5A96-A797-4897-BB6E-170713D08B24}"/>
              </a:ext>
            </a:extLst>
          </p:cNvPr>
          <p:cNvPicPr>
            <a:picLocks noGrp="1" noChangeAspect="1"/>
          </p:cNvPicPr>
          <p:nvPr>
            <p:ph type="pic" idx="16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9" r="13781"/>
          <a:stretch/>
        </p:blipFill>
        <p:spPr>
          <a:xfrm>
            <a:off x="9140343" y="1838990"/>
            <a:ext cx="1980000" cy="1980000"/>
          </a:xfrm>
        </p:spPr>
      </p:pic>
      <p:grpSp>
        <p:nvGrpSpPr>
          <p:cNvPr id="11" name="Group 40">
            <a:extLst>
              <a:ext uri="{FF2B5EF4-FFF2-40B4-BE49-F238E27FC236}">
                <a16:creationId xmlns:a16="http://schemas.microsoft.com/office/drawing/2014/main" id="{4AD1D0C1-98AF-4DCE-8A17-BF7E7E6A3EC1}"/>
              </a:ext>
            </a:extLst>
          </p:cNvPr>
          <p:cNvGrpSpPr/>
          <p:nvPr/>
        </p:nvGrpSpPr>
        <p:grpSpPr>
          <a:xfrm>
            <a:off x="830963" y="3950702"/>
            <a:ext cx="2430950" cy="2139495"/>
            <a:chOff x="3017859" y="4283314"/>
            <a:chExt cx="1890849" cy="102856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2E59B58-7889-4396-AB79-949E6005CF4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7515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uk-UA" sz="1500" dirty="0">
                  <a:solidFill>
                    <a:schemeClr val="bg1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Традиційний мистецький конкурс художньої самодіяльності «Студентська осінь» проведено в </a:t>
              </a:r>
              <a:br>
                <a:rPr lang="uk-UA" sz="1500" dirty="0">
                  <a:solidFill>
                    <a:schemeClr val="bg1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lang="uk-UA" sz="1500" dirty="0">
                  <a:solidFill>
                    <a:schemeClr val="bg1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онлайн-форматі</a:t>
              </a:r>
              <a:endParaRPr lang="ru-RU" sz="15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3AC8606-BC4D-4684-BD17-05A3F83EB6F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19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800" b="1" dirty="0">
                  <a:solidFill>
                    <a:schemeClr val="bg1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Студентська осінь </a:t>
              </a:r>
              <a:endParaRPr lang="ru-RU" sz="1800" b="1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Group 40">
            <a:extLst>
              <a:ext uri="{FF2B5EF4-FFF2-40B4-BE49-F238E27FC236}">
                <a16:creationId xmlns:a16="http://schemas.microsoft.com/office/drawing/2014/main" id="{3807CCB2-F7BE-42D1-A4E6-9836A96EED5B}"/>
              </a:ext>
            </a:extLst>
          </p:cNvPr>
          <p:cNvGrpSpPr/>
          <p:nvPr/>
        </p:nvGrpSpPr>
        <p:grpSpPr>
          <a:xfrm>
            <a:off x="3476484" y="3950698"/>
            <a:ext cx="2556644" cy="2582492"/>
            <a:chOff x="2973058" y="4283314"/>
            <a:chExt cx="1984413" cy="134808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28988DE-035C-42FB-AF7C-7C3497FEEDAB}"/>
                </a:ext>
              </a:extLst>
            </p:cNvPr>
            <p:cNvSpPr txBox="1"/>
            <p:nvPr/>
          </p:nvSpPr>
          <p:spPr>
            <a:xfrm>
              <a:off x="2973058" y="4557473"/>
              <a:ext cx="1984413" cy="10739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uk-UA" sz="1500" dirty="0">
                  <a:solidFill>
                    <a:schemeClr val="bg1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Студенти відвідали </a:t>
              </a:r>
              <a:r>
                <a:rPr lang="uk-UA" sz="1500" dirty="0" err="1">
                  <a:solidFill>
                    <a:schemeClr val="bg1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Чинадіївський</a:t>
              </a:r>
              <a:r>
                <a:rPr lang="uk-UA" sz="1500" dirty="0">
                  <a:solidFill>
                    <a:schemeClr val="bg1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дитячий будинок, Обласний будинок дитини в м. Свалява, дитячий будинок сімейного типу сім’ї </a:t>
              </a:r>
              <a:r>
                <a:rPr lang="uk-UA" sz="1500" dirty="0" err="1">
                  <a:solidFill>
                    <a:schemeClr val="bg1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Копчик</a:t>
              </a:r>
              <a:r>
                <a:rPr lang="uk-UA" sz="1500" dirty="0">
                  <a:solidFill>
                    <a:schemeClr val="bg1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та подарували дітям подарунки</a:t>
              </a:r>
              <a:endParaRPr lang="ru-RU" sz="15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9C4505B-A32F-4655-AF49-AC25DEAA85F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195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uk-UA" sz="1800" b="1" dirty="0">
                  <a:solidFill>
                    <a:schemeClr val="bg1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Дитячі будинки</a:t>
              </a:r>
              <a:endParaRPr lang="ru-RU" sz="1800" b="1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Group 40">
            <a:extLst>
              <a:ext uri="{FF2B5EF4-FFF2-40B4-BE49-F238E27FC236}">
                <a16:creationId xmlns:a16="http://schemas.microsoft.com/office/drawing/2014/main" id="{9CE79E70-6DB4-43F1-9C92-70347F5CC69F}"/>
              </a:ext>
            </a:extLst>
          </p:cNvPr>
          <p:cNvGrpSpPr/>
          <p:nvPr/>
        </p:nvGrpSpPr>
        <p:grpSpPr>
          <a:xfrm>
            <a:off x="6242542" y="3950700"/>
            <a:ext cx="2441259" cy="2850405"/>
            <a:chOff x="3017859" y="4283314"/>
            <a:chExt cx="1890848" cy="144576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44C4B03-58AD-49E7-B75C-480EEECC843D}"/>
                </a:ext>
              </a:extLst>
            </p:cNvPr>
            <p:cNvSpPr txBox="1"/>
            <p:nvPr/>
          </p:nvSpPr>
          <p:spPr>
            <a:xfrm>
              <a:off x="3021855" y="4560313"/>
              <a:ext cx="1886852" cy="11687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uk-UA" sz="1500" dirty="0">
                  <a:solidFill>
                    <a:schemeClr val="bg1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 рамках святкування Міжнародного дня студента нагороджено грамотами ректора студентський актив та кращих студентів університету, які досягли значних успіхів у науці та спорті</a:t>
              </a:r>
              <a:endParaRPr lang="ru-RU" sz="15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69460CA-CAE3-4FC8-B74D-0D41AC1C708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1960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uk-UA" b="1" dirty="0">
                  <a:solidFill>
                    <a:schemeClr val="bg1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Грамоти ректора</a:t>
              </a:r>
              <a:endParaRPr lang="ru-RU" b="1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Group 40">
            <a:extLst>
              <a:ext uri="{FF2B5EF4-FFF2-40B4-BE49-F238E27FC236}">
                <a16:creationId xmlns:a16="http://schemas.microsoft.com/office/drawing/2014/main" id="{04932B55-3827-4049-B2DC-705350191202}"/>
              </a:ext>
            </a:extLst>
          </p:cNvPr>
          <p:cNvGrpSpPr/>
          <p:nvPr/>
        </p:nvGrpSpPr>
        <p:grpSpPr>
          <a:xfrm>
            <a:off x="8976694" y="3950700"/>
            <a:ext cx="2467408" cy="2451156"/>
            <a:chOff x="3017859" y="4283314"/>
            <a:chExt cx="1890849" cy="105947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C3CFA88-AD79-48D1-B87C-3E441FF31B3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782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uk-UA" sz="1500" dirty="0">
                  <a:solidFill>
                    <a:schemeClr val="bg1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Для комунікації зі студентами функціонує</a:t>
              </a:r>
              <a:r>
                <a:rPr lang="en-US" sz="1500" dirty="0">
                  <a:solidFill>
                    <a:schemeClr val="bg1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Viber</a:t>
              </a:r>
              <a:r>
                <a:rPr lang="uk-UA" sz="1500" dirty="0">
                  <a:solidFill>
                    <a:schemeClr val="bg1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-чат </a:t>
              </a:r>
              <a:r>
                <a:rPr lang="en-US" sz="1500" dirty="0">
                  <a:solidFill>
                    <a:schemeClr val="bg1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UZHNU STUDENTS</a:t>
              </a:r>
              <a:r>
                <a:rPr lang="uk-UA" sz="1500" dirty="0">
                  <a:solidFill>
                    <a:schemeClr val="bg1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2020 та </a:t>
              </a:r>
              <a:r>
                <a:rPr lang="en-US" sz="1500" dirty="0">
                  <a:solidFill>
                    <a:schemeClr val="bg1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Telegram</a:t>
              </a:r>
              <a:r>
                <a:rPr lang="en-US" sz="1500" dirty="0">
                  <a:solidFill>
                    <a:schemeClr val="bg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uk-UA" sz="1500" dirty="0">
                  <a:solidFill>
                    <a:schemeClr val="bg1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канал </a:t>
              </a:r>
              <a:r>
                <a:rPr lang="en-US" sz="1500" dirty="0">
                  <a:solidFill>
                    <a:schemeClr val="bg1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UZHNU Students</a:t>
              </a:r>
              <a:r>
                <a:rPr lang="uk-UA" sz="1500" dirty="0">
                  <a:solidFill>
                    <a:schemeClr val="bg1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2020 | Студенти УжНУ 2020</a:t>
              </a:r>
              <a:endParaRPr lang="ru-RU" sz="15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353D856-007C-4929-9806-8FB0288038D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1623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b="1" dirty="0">
                  <a:solidFill>
                    <a:schemeClr val="bg1"/>
                  </a:solidFill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Viber, Telegram</a:t>
              </a:r>
              <a:endParaRPr lang="ru-RU" b="1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01973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Box 69">
            <a:extLst>
              <a:ext uri="{FF2B5EF4-FFF2-40B4-BE49-F238E27FC236}">
                <a16:creationId xmlns:a16="http://schemas.microsoft.com/office/drawing/2014/main" id="{013F9AF2-3F83-4E09-9C31-FBD48CAEC3F6}"/>
              </a:ext>
            </a:extLst>
          </p:cNvPr>
          <p:cNvSpPr txBox="1"/>
          <p:nvPr/>
        </p:nvSpPr>
        <p:spPr>
          <a:xfrm>
            <a:off x="367171" y="3734283"/>
            <a:ext cx="6326591" cy="295465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uk-UA" altLang="ko-KR" sz="1600" dirty="0">
                <a:solidFill>
                  <a:schemeClr val="accent1"/>
                </a:solidFill>
                <a:latin typeface="Candara" panose="020E0502030303020204" pitchFamily="34" charset="0"/>
              </a:rPr>
              <a:t>«День кар’єри ЄС» </a:t>
            </a:r>
            <a:r>
              <a:rPr lang="en-US" sz="1600" b="0" i="0" dirty="0">
                <a:solidFill>
                  <a:srgbClr val="50718A"/>
                </a:solidFill>
                <a:effectLst/>
                <a:latin typeface="Candara" panose="020E0502030303020204" pitchFamily="34" charset="0"/>
              </a:rPr>
              <a:t>–</a:t>
            </a:r>
            <a:r>
              <a:rPr lang="uk-UA" altLang="ko-KR" sz="1600" dirty="0">
                <a:solidFill>
                  <a:schemeClr val="accent1"/>
                </a:solidFill>
                <a:latin typeface="Candara" panose="020E0502030303020204" pitchFamily="34" charset="0"/>
              </a:rPr>
              <a:t> панельна дискусія та 4 онлайн-тренінги, які </a:t>
            </a:r>
            <a:r>
              <a:rPr lang="uk-UA" altLang="ko-KR" sz="1600" dirty="0" err="1">
                <a:solidFill>
                  <a:schemeClr val="accent1"/>
                </a:solidFill>
                <a:latin typeface="Candara" panose="020E0502030303020204" pitchFamily="34" charset="0"/>
              </a:rPr>
              <a:t>відзнято</a:t>
            </a:r>
            <a:r>
              <a:rPr lang="uk-UA" altLang="ko-KR" sz="1600" dirty="0">
                <a:solidFill>
                  <a:schemeClr val="accent1"/>
                </a:solidFill>
                <a:latin typeface="Candara" panose="020E0502030303020204" pitchFamily="34" charset="0"/>
              </a:rPr>
              <a:t> та розміщено на </a:t>
            </a:r>
            <a:r>
              <a:rPr lang="en-US" altLang="ko-KR" sz="1600" dirty="0">
                <a:solidFill>
                  <a:schemeClr val="accent1"/>
                </a:solidFill>
                <a:latin typeface="Candara" panose="020E0502030303020204" pitchFamily="34" charset="0"/>
              </a:rPr>
              <a:t>YouTube-</a:t>
            </a:r>
            <a:r>
              <a:rPr lang="uk-UA" altLang="ko-KR" sz="1600" dirty="0">
                <a:solidFill>
                  <a:schemeClr val="accent1"/>
                </a:solidFill>
                <a:latin typeface="Candara" panose="020E0502030303020204" pitchFamily="34" charset="0"/>
              </a:rPr>
              <a:t>каналі</a:t>
            </a:r>
          </a:p>
          <a:p>
            <a:endParaRPr lang="uk-UA" altLang="ko-KR" sz="1600" dirty="0">
              <a:solidFill>
                <a:schemeClr val="accent1"/>
              </a:solidFill>
              <a:latin typeface="Candara" panose="020E0502030303020204" pitchFamily="34" charset="0"/>
            </a:endParaRPr>
          </a:p>
          <a:p>
            <a:r>
              <a:rPr lang="ru-RU" altLang="ko-KR" sz="1600" dirty="0">
                <a:solidFill>
                  <a:schemeClr val="accent1"/>
                </a:solidFill>
                <a:latin typeface="Candara" panose="020E0502030303020204" pitchFamily="34" charset="0"/>
              </a:rPr>
              <a:t>699 </a:t>
            </a:r>
            <a:r>
              <a:rPr lang="uk-UA" altLang="ko-KR" sz="1600" dirty="0">
                <a:solidFill>
                  <a:schemeClr val="accent1"/>
                </a:solidFill>
                <a:latin typeface="Candara" panose="020E0502030303020204" pitchFamily="34" charset="0"/>
              </a:rPr>
              <a:t>студентів</a:t>
            </a:r>
            <a:r>
              <a:rPr lang="ru-RU" altLang="ko-KR" sz="1600" dirty="0">
                <a:solidFill>
                  <a:schemeClr val="accent1"/>
                </a:solidFill>
                <a:latin typeface="Candara" panose="020E0502030303020204" pitchFamily="34" charset="0"/>
              </a:rPr>
              <a:t> </a:t>
            </a:r>
            <a:r>
              <a:rPr lang="uk-UA" altLang="ko-KR" sz="1600" dirty="0">
                <a:solidFill>
                  <a:schemeClr val="accent1"/>
                </a:solidFill>
                <a:latin typeface="Candara" panose="020E0502030303020204" pitchFamily="34" charset="0"/>
              </a:rPr>
              <a:t>заповнили</a:t>
            </a:r>
            <a:r>
              <a:rPr lang="ru-RU" altLang="ko-KR" sz="1600" dirty="0">
                <a:solidFill>
                  <a:schemeClr val="accent1"/>
                </a:solidFill>
                <a:latin typeface="Candara" panose="020E0502030303020204" pitchFamily="34" charset="0"/>
              </a:rPr>
              <a:t> онлайн-резюме, для </a:t>
            </a:r>
            <a:r>
              <a:rPr lang="uk-UA" altLang="ko-KR" sz="1600" dirty="0">
                <a:solidFill>
                  <a:schemeClr val="accent1"/>
                </a:solidFill>
                <a:latin typeface="Candara" panose="020E0502030303020204" pitchFamily="34" charset="0"/>
              </a:rPr>
              <a:t>їх</a:t>
            </a:r>
            <a:r>
              <a:rPr lang="ru-RU" altLang="ko-KR" sz="1600" dirty="0">
                <a:solidFill>
                  <a:schemeClr val="accent1"/>
                </a:solidFill>
                <a:latin typeface="Candara" panose="020E0502030303020204" pitchFamily="34" charset="0"/>
              </a:rPr>
              <a:t> </a:t>
            </a:r>
            <a:r>
              <a:rPr lang="uk-UA" altLang="ko-KR" sz="1600" dirty="0">
                <a:solidFill>
                  <a:schemeClr val="accent1"/>
                </a:solidFill>
                <a:latin typeface="Candara" panose="020E0502030303020204" pitchFamily="34" charset="0"/>
              </a:rPr>
              <a:t>подальшого</a:t>
            </a:r>
            <a:r>
              <a:rPr lang="ru-RU" altLang="ko-KR" sz="1600" dirty="0">
                <a:solidFill>
                  <a:schemeClr val="accent1"/>
                </a:solidFill>
                <a:latin typeface="Candara" panose="020E0502030303020204" pitchFamily="34" charset="0"/>
              </a:rPr>
              <a:t> </a:t>
            </a:r>
            <a:r>
              <a:rPr lang="uk-UA" altLang="ko-KR" sz="1600" dirty="0">
                <a:solidFill>
                  <a:schemeClr val="accent1"/>
                </a:solidFill>
                <a:latin typeface="Candara" panose="020E0502030303020204" pitchFamily="34" charset="0"/>
              </a:rPr>
              <a:t>працевлаштування</a:t>
            </a:r>
          </a:p>
          <a:p>
            <a:endParaRPr lang="uk-UA" altLang="ko-KR" sz="1600" dirty="0">
              <a:solidFill>
                <a:schemeClr val="accent1"/>
              </a:solidFill>
              <a:latin typeface="Candara" panose="020E0502030303020204" pitchFamily="34" charset="0"/>
            </a:endParaRPr>
          </a:p>
          <a:p>
            <a:r>
              <a:rPr lang="uk-UA" altLang="ko-KR" sz="1600" dirty="0">
                <a:solidFill>
                  <a:schemeClr val="accent1"/>
                </a:solidFill>
                <a:latin typeface="Candara" panose="020E0502030303020204" pitchFamily="34" charset="0"/>
              </a:rPr>
              <a:t>Для ознайомлення з можливостями працевлаштування відбулися зустрічі студентів із потенційними роботодавцями: </a:t>
            </a:r>
          </a:p>
          <a:p>
            <a:r>
              <a:rPr lang="uk-UA" altLang="ko-KR" sz="1600" dirty="0">
                <a:solidFill>
                  <a:schemeClr val="accent1"/>
                </a:solidFill>
                <a:latin typeface="Candara" panose="020E0502030303020204" pitchFamily="34" charset="0"/>
              </a:rPr>
              <a:t>- Патрульною поліцією</a:t>
            </a:r>
          </a:p>
          <a:p>
            <a:r>
              <a:rPr lang="uk-UA" altLang="ko-KR" sz="1600" dirty="0">
                <a:solidFill>
                  <a:schemeClr val="accent1"/>
                </a:solidFill>
                <a:latin typeface="Candara" panose="020E0502030303020204" pitchFamily="34" charset="0"/>
              </a:rPr>
              <a:t>- Головним управлінням Національної поліції в Закарпатській області</a:t>
            </a:r>
          </a:p>
          <a:p>
            <a:r>
              <a:rPr lang="uk-UA" altLang="ko-KR" sz="1600" dirty="0">
                <a:solidFill>
                  <a:schemeClr val="accent1"/>
                </a:solidFill>
                <a:latin typeface="Candara" panose="020E0502030303020204" pitchFamily="34" charset="0"/>
              </a:rPr>
              <a:t>- ІТ-компанією </a:t>
            </a:r>
            <a:r>
              <a:rPr lang="en-US" altLang="ko-KR" sz="1600" dirty="0" err="1">
                <a:solidFill>
                  <a:schemeClr val="accent1"/>
                </a:solidFill>
                <a:latin typeface="Candara" panose="020E0502030303020204" pitchFamily="34" charset="0"/>
              </a:rPr>
              <a:t>QATestLab</a:t>
            </a:r>
            <a:endParaRPr lang="en-US" altLang="ko-KR" sz="1600" dirty="0">
              <a:solidFill>
                <a:schemeClr val="accent1"/>
              </a:solidFill>
              <a:latin typeface="Candara" panose="020E0502030303020204" pitchFamily="34" charset="0"/>
            </a:endParaRPr>
          </a:p>
          <a:p>
            <a:r>
              <a:rPr lang="en-US" altLang="ko-KR" sz="1600" dirty="0">
                <a:solidFill>
                  <a:schemeClr val="accent1"/>
                </a:solidFill>
                <a:latin typeface="Candara" panose="020E0502030303020204" pitchFamily="34" charset="0"/>
              </a:rPr>
              <a:t>- </a:t>
            </a:r>
            <a:r>
              <a:rPr lang="uk-UA" altLang="ko-KR" sz="1600" dirty="0">
                <a:solidFill>
                  <a:schemeClr val="accent1"/>
                </a:solidFill>
                <a:latin typeface="Candara" panose="020E0502030303020204" pitchFamily="34" charset="0"/>
              </a:rPr>
              <a:t>Туристичною агенцією </a:t>
            </a:r>
            <a:r>
              <a:rPr lang="en-US" altLang="ko-KR" sz="1600" dirty="0">
                <a:solidFill>
                  <a:schemeClr val="accent1"/>
                </a:solidFill>
                <a:latin typeface="Candara" panose="020E0502030303020204" pitchFamily="34" charset="0"/>
              </a:rPr>
              <a:t>TUI </a:t>
            </a:r>
            <a:r>
              <a:rPr lang="uk-UA" altLang="ko-KR" sz="1600" dirty="0">
                <a:solidFill>
                  <a:schemeClr val="accent1"/>
                </a:solidFill>
                <a:latin typeface="Candara" panose="020E0502030303020204" pitchFamily="34" charset="0"/>
              </a:rPr>
              <a:t>тощо</a:t>
            </a:r>
            <a:endParaRPr lang="ko-KR" altLang="en-US" sz="1600" dirty="0">
              <a:solidFill>
                <a:schemeClr val="accent1"/>
              </a:solidFill>
              <a:latin typeface="Candara" panose="020E0502030303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302FBD5-45D7-44B2-A938-A0369CB4E445}"/>
              </a:ext>
            </a:extLst>
          </p:cNvPr>
          <p:cNvSpPr txBox="1"/>
          <p:nvPr/>
        </p:nvSpPr>
        <p:spPr>
          <a:xfrm>
            <a:off x="486169" y="3123718"/>
            <a:ext cx="480931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uk-UA" altLang="ko-KR" sz="3600" b="1" dirty="0">
                <a:solidFill>
                  <a:srgbClr val="50718A"/>
                </a:solidFill>
                <a:latin typeface="Candara" panose="020E0502030303020204" pitchFamily="34" charset="0"/>
                <a:cs typeface="Arial" pitchFamily="34" charset="0"/>
              </a:rPr>
              <a:t>ПРАЦЕВЛАШТУВАННЯ</a:t>
            </a:r>
            <a:endParaRPr lang="en-US" altLang="ko-KR" sz="3600" b="1" dirty="0">
              <a:solidFill>
                <a:srgbClr val="50718A"/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8BDEF75B-11FD-4DDB-8459-241DD6C69CB9}"/>
              </a:ext>
            </a:extLst>
          </p:cNvPr>
          <p:cNvSpPr/>
          <p:nvPr/>
        </p:nvSpPr>
        <p:spPr>
          <a:xfrm>
            <a:off x="2162767" y="-4270"/>
            <a:ext cx="3158515" cy="1717370"/>
          </a:xfrm>
          <a:custGeom>
            <a:avLst/>
            <a:gdLst>
              <a:gd name="connsiteX0" fmla="*/ 300530 w 2825140"/>
              <a:gd name="connsiteY0" fmla="*/ 0 h 1713100"/>
              <a:gd name="connsiteX1" fmla="*/ 2524610 w 2825140"/>
              <a:gd name="connsiteY1" fmla="*/ 0 h 1713100"/>
              <a:gd name="connsiteX2" fmla="*/ 2825140 w 2825140"/>
              <a:gd name="connsiteY2" fmla="*/ 300530 h 1713100"/>
              <a:gd name="connsiteX3" fmla="*/ 1412570 w 2825140"/>
              <a:gd name="connsiteY3" fmla="*/ 1713100 h 1713100"/>
              <a:gd name="connsiteX4" fmla="*/ 0 w 2825140"/>
              <a:gd name="connsiteY4" fmla="*/ 300530 h 1713100"/>
              <a:gd name="connsiteX0" fmla="*/ 0 w 2825140"/>
              <a:gd name="connsiteY0" fmla="*/ 300530 h 1713100"/>
              <a:gd name="connsiteX1" fmla="*/ 2524610 w 2825140"/>
              <a:gd name="connsiteY1" fmla="*/ 0 h 1713100"/>
              <a:gd name="connsiteX2" fmla="*/ 2825140 w 2825140"/>
              <a:gd name="connsiteY2" fmla="*/ 300530 h 1713100"/>
              <a:gd name="connsiteX3" fmla="*/ 1412570 w 2825140"/>
              <a:gd name="connsiteY3" fmla="*/ 1713100 h 1713100"/>
              <a:gd name="connsiteX4" fmla="*/ 0 w 2825140"/>
              <a:gd name="connsiteY4" fmla="*/ 300530 h 1713100"/>
              <a:gd name="connsiteX0" fmla="*/ 0 w 3158515"/>
              <a:gd name="connsiteY0" fmla="*/ 0 h 1745945"/>
              <a:gd name="connsiteX1" fmla="*/ 2857985 w 3158515"/>
              <a:gd name="connsiteY1" fmla="*/ 32845 h 1745945"/>
              <a:gd name="connsiteX2" fmla="*/ 3158515 w 3158515"/>
              <a:gd name="connsiteY2" fmla="*/ 333375 h 1745945"/>
              <a:gd name="connsiteX3" fmla="*/ 1745945 w 3158515"/>
              <a:gd name="connsiteY3" fmla="*/ 1745945 h 1745945"/>
              <a:gd name="connsiteX4" fmla="*/ 0 w 3158515"/>
              <a:gd name="connsiteY4" fmla="*/ 0 h 1745945"/>
              <a:gd name="connsiteX0" fmla="*/ 0 w 3158515"/>
              <a:gd name="connsiteY0" fmla="*/ 0 h 1717370"/>
              <a:gd name="connsiteX1" fmla="*/ 2857985 w 3158515"/>
              <a:gd name="connsiteY1" fmla="*/ 4270 h 1717370"/>
              <a:gd name="connsiteX2" fmla="*/ 3158515 w 3158515"/>
              <a:gd name="connsiteY2" fmla="*/ 304800 h 1717370"/>
              <a:gd name="connsiteX3" fmla="*/ 1745945 w 3158515"/>
              <a:gd name="connsiteY3" fmla="*/ 1717370 h 1717370"/>
              <a:gd name="connsiteX4" fmla="*/ 0 w 3158515"/>
              <a:gd name="connsiteY4" fmla="*/ 0 h 1717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8515" h="1717370">
                <a:moveTo>
                  <a:pt x="0" y="0"/>
                </a:moveTo>
                <a:lnTo>
                  <a:pt x="2857985" y="4270"/>
                </a:lnTo>
                <a:lnTo>
                  <a:pt x="3158515" y="304800"/>
                </a:lnTo>
                <a:lnTo>
                  <a:pt x="1745945" y="17173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Diamond 74">
            <a:extLst>
              <a:ext uri="{FF2B5EF4-FFF2-40B4-BE49-F238E27FC236}">
                <a16:creationId xmlns:a16="http://schemas.microsoft.com/office/drawing/2014/main" id="{A579E2BE-2FBC-4F23-BF88-43CDD523F4A6}"/>
              </a:ext>
            </a:extLst>
          </p:cNvPr>
          <p:cNvSpPr/>
          <p:nvPr/>
        </p:nvSpPr>
        <p:spPr>
          <a:xfrm>
            <a:off x="6529822" y="640118"/>
            <a:ext cx="1072982" cy="1072982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Diamond 75">
            <a:extLst>
              <a:ext uri="{FF2B5EF4-FFF2-40B4-BE49-F238E27FC236}">
                <a16:creationId xmlns:a16="http://schemas.microsoft.com/office/drawing/2014/main" id="{C61FB616-EFC8-4738-A305-97A0762290F8}"/>
              </a:ext>
            </a:extLst>
          </p:cNvPr>
          <p:cNvSpPr/>
          <p:nvPr/>
        </p:nvSpPr>
        <p:spPr>
          <a:xfrm>
            <a:off x="6259268" y="4636845"/>
            <a:ext cx="691262" cy="691262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70EFF72F-EBC5-4630-8A50-1EEE0D3ABFF0}"/>
              </a:ext>
            </a:extLst>
          </p:cNvPr>
          <p:cNvSpPr/>
          <p:nvPr/>
        </p:nvSpPr>
        <p:spPr>
          <a:xfrm>
            <a:off x="8775866" y="5134885"/>
            <a:ext cx="3158515" cy="1736420"/>
          </a:xfrm>
          <a:custGeom>
            <a:avLst/>
            <a:gdLst>
              <a:gd name="connsiteX0" fmla="*/ 1412570 w 2825140"/>
              <a:gd name="connsiteY0" fmla="*/ 0 h 1723117"/>
              <a:gd name="connsiteX1" fmla="*/ 2825140 w 2825140"/>
              <a:gd name="connsiteY1" fmla="*/ 1412570 h 1723117"/>
              <a:gd name="connsiteX2" fmla="*/ 2514593 w 2825140"/>
              <a:gd name="connsiteY2" fmla="*/ 1723117 h 1723117"/>
              <a:gd name="connsiteX3" fmla="*/ 310547 w 2825140"/>
              <a:gd name="connsiteY3" fmla="*/ 1723117 h 1723117"/>
              <a:gd name="connsiteX4" fmla="*/ 0 w 2825140"/>
              <a:gd name="connsiteY4" fmla="*/ 1412570 h 1723117"/>
              <a:gd name="connsiteX0" fmla="*/ 1412570 w 2825140"/>
              <a:gd name="connsiteY0" fmla="*/ 0 h 1723117"/>
              <a:gd name="connsiteX1" fmla="*/ 2825140 w 2825140"/>
              <a:gd name="connsiteY1" fmla="*/ 1412570 h 1723117"/>
              <a:gd name="connsiteX2" fmla="*/ 310547 w 2825140"/>
              <a:gd name="connsiteY2" fmla="*/ 1723117 h 1723117"/>
              <a:gd name="connsiteX3" fmla="*/ 0 w 2825140"/>
              <a:gd name="connsiteY3" fmla="*/ 1412570 h 1723117"/>
              <a:gd name="connsiteX4" fmla="*/ 1412570 w 2825140"/>
              <a:gd name="connsiteY4" fmla="*/ 0 h 1723117"/>
              <a:gd name="connsiteX0" fmla="*/ 1412570 w 3158515"/>
              <a:gd name="connsiteY0" fmla="*/ 0 h 1736420"/>
              <a:gd name="connsiteX1" fmla="*/ 3158515 w 3158515"/>
              <a:gd name="connsiteY1" fmla="*/ 1736420 h 1736420"/>
              <a:gd name="connsiteX2" fmla="*/ 310547 w 3158515"/>
              <a:gd name="connsiteY2" fmla="*/ 1723117 h 1736420"/>
              <a:gd name="connsiteX3" fmla="*/ 0 w 3158515"/>
              <a:gd name="connsiteY3" fmla="*/ 1412570 h 1736420"/>
              <a:gd name="connsiteX4" fmla="*/ 1412570 w 3158515"/>
              <a:gd name="connsiteY4" fmla="*/ 0 h 1736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8515" h="1736420">
                <a:moveTo>
                  <a:pt x="1412570" y="0"/>
                </a:moveTo>
                <a:lnTo>
                  <a:pt x="3158515" y="1736420"/>
                </a:lnTo>
                <a:lnTo>
                  <a:pt x="310547" y="1723117"/>
                </a:lnTo>
                <a:lnTo>
                  <a:pt x="0" y="1412570"/>
                </a:lnTo>
                <a:lnTo>
                  <a:pt x="1412570" y="0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iamond 14">
            <a:extLst>
              <a:ext uri="{FF2B5EF4-FFF2-40B4-BE49-F238E27FC236}">
                <a16:creationId xmlns:a16="http://schemas.microsoft.com/office/drawing/2014/main" id="{11C00B26-4C88-4705-A717-8F1556662064}"/>
              </a:ext>
            </a:extLst>
          </p:cNvPr>
          <p:cNvSpPr/>
          <p:nvPr/>
        </p:nvSpPr>
        <p:spPr>
          <a:xfrm>
            <a:off x="9789755" y="1032763"/>
            <a:ext cx="691262" cy="691262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Місце для зображення 18">
            <a:extLst>
              <a:ext uri="{FF2B5EF4-FFF2-40B4-BE49-F238E27FC236}">
                <a16:creationId xmlns:a16="http://schemas.microsoft.com/office/drawing/2014/main" id="{878341FE-82FF-4C02-A3CD-F7722183095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9" r="12479"/>
          <a:stretch>
            <a:fillRect/>
          </a:stretch>
        </p:blipFill>
        <p:spPr/>
      </p:pic>
      <p:pic>
        <p:nvPicPr>
          <p:cNvPr id="27" name="Місце для зображення 26">
            <a:extLst>
              <a:ext uri="{FF2B5EF4-FFF2-40B4-BE49-F238E27FC236}">
                <a16:creationId xmlns:a16="http://schemas.microsoft.com/office/drawing/2014/main" id="{F70C572B-8D8B-4FBF-88DB-7EDC8240DFC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2" r="18732"/>
          <a:stretch>
            <a:fillRect/>
          </a:stretch>
        </p:blipFill>
        <p:spPr/>
      </p:pic>
      <p:pic>
        <p:nvPicPr>
          <p:cNvPr id="25" name="Місце для зображення 24">
            <a:extLst>
              <a:ext uri="{FF2B5EF4-FFF2-40B4-BE49-F238E27FC236}">
                <a16:creationId xmlns:a16="http://schemas.microsoft.com/office/drawing/2014/main" id="{D7D33B32-C4D8-44E4-8EE4-C5ADAAE6B94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9" r="12479"/>
          <a:stretch>
            <a:fillRect/>
          </a:stretch>
        </p:blipFill>
        <p:spPr/>
      </p:pic>
      <p:pic>
        <p:nvPicPr>
          <p:cNvPr id="17" name="Місце для зображення 16">
            <a:extLst>
              <a:ext uri="{FF2B5EF4-FFF2-40B4-BE49-F238E27FC236}">
                <a16:creationId xmlns:a16="http://schemas.microsoft.com/office/drawing/2014/main" id="{83AA393D-10D3-405A-B5C1-DCAD2777312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2" t="103" r="28116" b="-103"/>
          <a:stretch/>
        </p:blipFill>
        <p:spPr>
          <a:xfrm>
            <a:off x="8770034" y="14068"/>
            <a:ext cx="3421966" cy="6843932"/>
          </a:xfr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55A7F09A-5B14-40CB-A032-FA5495054E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23" y="975538"/>
            <a:ext cx="2148180" cy="2148180"/>
          </a:xfrm>
          <a:prstGeom prst="rect">
            <a:avLst/>
          </a:prstGeom>
        </p:spPr>
      </p:pic>
      <p:pic>
        <p:nvPicPr>
          <p:cNvPr id="3" name="Місце для зображення 2">
            <a:extLst>
              <a:ext uri="{FF2B5EF4-FFF2-40B4-BE49-F238E27FC236}">
                <a16:creationId xmlns:a16="http://schemas.microsoft.com/office/drawing/2014/main" id="{3CA54172-CA9A-4DEE-92C8-07C69A8202C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71" t="15" r="2493" b="-15"/>
          <a:stretch/>
        </p:blipFill>
        <p:spPr>
          <a:xfrm>
            <a:off x="5653743" y="2009396"/>
            <a:ext cx="2825140" cy="2825140"/>
          </a:xfrm>
        </p:spPr>
      </p:pic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1">
            <a:extLst>
              <a:ext uri="{FF2B5EF4-FFF2-40B4-BE49-F238E27FC236}">
                <a16:creationId xmlns:a16="http://schemas.microsoft.com/office/drawing/2014/main" id="{4DF9B5B2-1A29-4159-93CE-8B0A7DA60312}"/>
              </a:ext>
            </a:extLst>
          </p:cNvPr>
          <p:cNvSpPr/>
          <p:nvPr/>
        </p:nvSpPr>
        <p:spPr>
          <a:xfrm>
            <a:off x="1033407" y="207060"/>
            <a:ext cx="1368000" cy="136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4ED59B41-8F5B-45D6-9B22-97A8B7822725}"/>
              </a:ext>
            </a:extLst>
          </p:cNvPr>
          <p:cNvSpPr txBox="1">
            <a:spLocks/>
          </p:cNvSpPr>
          <p:nvPr/>
        </p:nvSpPr>
        <p:spPr>
          <a:xfrm>
            <a:off x="1717407" y="245864"/>
            <a:ext cx="3684288" cy="87488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uk-UA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ВОЛОНТЕРІАТ</a:t>
            </a:r>
            <a:endParaRPr lang="en-US" altLang="ko-KR" sz="3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212B800E-9DEE-46FD-AD6A-DF100DF08C73}"/>
              </a:ext>
            </a:extLst>
          </p:cNvPr>
          <p:cNvSpPr/>
          <p:nvPr/>
        </p:nvSpPr>
        <p:spPr>
          <a:xfrm>
            <a:off x="6095999" y="1229557"/>
            <a:ext cx="5335239" cy="2783982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 panose="020E0502030303020204" pitchFamily="34" charset="0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00CD72-64A8-4C0D-A858-2E54E19B3F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44" y="1229557"/>
            <a:ext cx="4949302" cy="278398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6D6A98-2EFA-47E9-8B92-3EBDD59734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096" y="4352036"/>
            <a:ext cx="2964509" cy="222338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EA215D5-99D3-4EE6-94FF-8974C401DA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730" y="4350057"/>
            <a:ext cx="2964509" cy="222268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EDC2230-A809-4248-8B97-016B887832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44" y="4350057"/>
            <a:ext cx="3329127" cy="222338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5817193-7140-4723-97ED-775760B1B953}"/>
              </a:ext>
            </a:extLst>
          </p:cNvPr>
          <p:cNvSpPr txBox="1"/>
          <p:nvPr/>
        </p:nvSpPr>
        <p:spPr>
          <a:xfrm>
            <a:off x="5943600" y="1513552"/>
            <a:ext cx="5578719" cy="2215991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bg1"/>
                </a:solidFill>
                <a:latin typeface="Candara" panose="020E0502030303020204" pitchFamily="34" charset="0"/>
              </a:rPr>
              <a:t>Вручили п</a:t>
            </a:r>
            <a:r>
              <a:rPr lang="uk-UA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одарунки студентам-медикам, які чергували в лікарнях з початку пандемії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Відправили подарунки дітям в рамках акції «Миколай їде на Схід»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Взяли участь у акції «1 000 000 дерев за 24 години» та заклали парк до 75-ої річниці УжНУ</a:t>
            </a:r>
            <a:endParaRPr lang="uk-UA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Зібрали кошти та закупили кисневий концентратор для Центру легеневих </a:t>
            </a:r>
            <a:r>
              <a:rPr lang="uk-UA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хвороб</a:t>
            </a:r>
            <a:endParaRPr lang="uk-UA" altLang="ko-KR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0498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">
            <a:extLst>
              <a:ext uri="{FF2B5EF4-FFF2-40B4-BE49-F238E27FC236}">
                <a16:creationId xmlns:a16="http://schemas.microsoft.com/office/drawing/2014/main" id="{D71781DE-66D0-4B91-AFF3-AD52B0EFD080}"/>
              </a:ext>
            </a:extLst>
          </p:cNvPr>
          <p:cNvSpPr/>
          <p:nvPr/>
        </p:nvSpPr>
        <p:spPr>
          <a:xfrm>
            <a:off x="204187" y="862275"/>
            <a:ext cx="3814442" cy="2300551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 panose="020E0502030303020204" pitchFamily="34" charset="0"/>
              <a:cs typeface="+mn-cs"/>
            </a:endParaRP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5D2DEE64-4E28-4719-8CA0-21960CEF3462}"/>
              </a:ext>
            </a:extLst>
          </p:cNvPr>
          <p:cNvSpPr/>
          <p:nvPr/>
        </p:nvSpPr>
        <p:spPr>
          <a:xfrm>
            <a:off x="4134038" y="854842"/>
            <a:ext cx="7883371" cy="2300551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 panose="020E0502030303020204" pitchFamily="34" charset="0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B7649B-1F0B-479C-ADDD-A33475085B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06657"/>
            <a:ext cx="6764786" cy="33943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F552261-47EA-453E-8683-FDD4E2CFC9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71" y="970889"/>
            <a:ext cx="3623638" cy="207733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4AE6343-AEDE-46D9-B3A3-572A373AA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670" y="3306656"/>
            <a:ext cx="5204330" cy="339432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F7261A5-47E7-445E-9A42-0AC3EC5565A9}"/>
              </a:ext>
            </a:extLst>
          </p:cNvPr>
          <p:cNvSpPr txBox="1"/>
          <p:nvPr/>
        </p:nvSpPr>
        <p:spPr>
          <a:xfrm>
            <a:off x="550416" y="157015"/>
            <a:ext cx="1103494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0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ПІДВИЩЕННЯ ЕНЕРГОЕФЕКТИВНОСТІ НАВЧАЛЬНИХ КОРПУСІВ</a:t>
            </a:r>
            <a:endParaRPr lang="en-US" sz="3000" b="1" dirty="0">
              <a:solidFill>
                <a:schemeClr val="accent1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5F6F8154-86B5-4C67-A54B-4385BF17DAA2}"/>
              </a:ext>
            </a:extLst>
          </p:cNvPr>
          <p:cNvSpPr/>
          <p:nvPr/>
        </p:nvSpPr>
        <p:spPr>
          <a:xfrm>
            <a:off x="4240571" y="962010"/>
            <a:ext cx="7661428" cy="20862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 panose="020E0502030303020204" pitchFamily="34" charset="0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49C005-C08D-4074-86BB-134473347162}"/>
              </a:ext>
            </a:extLst>
          </p:cNvPr>
          <p:cNvSpPr txBox="1"/>
          <p:nvPr/>
        </p:nvSpPr>
        <p:spPr>
          <a:xfrm>
            <a:off x="4373741" y="1009910"/>
            <a:ext cx="7368466" cy="196977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ru-RU" sz="1600" b="1" i="0" dirty="0">
                <a:solidFill>
                  <a:schemeClr val="accent1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20 </a:t>
            </a:r>
            <a:r>
              <a:rPr lang="uk-UA" sz="1600" b="1" i="0" dirty="0">
                <a:solidFill>
                  <a:schemeClr val="accent1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січня</a:t>
            </a:r>
            <a:r>
              <a:rPr lang="ru-RU" sz="1600" b="1" i="0" dirty="0">
                <a:solidFill>
                  <a:schemeClr val="accent1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2021 року </a:t>
            </a: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оголошено тендер </a:t>
            </a:r>
            <a:r>
              <a:rPr lang="ru-RU" sz="1600" b="0" i="0" dirty="0">
                <a:solidFill>
                  <a:schemeClr val="accent1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по </a:t>
            </a:r>
            <a:r>
              <a:rPr lang="uk-UA" sz="16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проєкту</a:t>
            </a:r>
            <a:r>
              <a:rPr lang="ru-RU" sz="1600" b="0" i="0" dirty="0">
                <a:solidFill>
                  <a:schemeClr val="accent1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 «</a:t>
            </a:r>
            <a:r>
              <a:rPr lang="uk-UA" sz="1600" b="0" i="0" dirty="0">
                <a:solidFill>
                  <a:schemeClr val="accent1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Вища</a:t>
            </a:r>
            <a:r>
              <a:rPr lang="ru-RU" sz="1600" b="0" i="0" dirty="0">
                <a:solidFill>
                  <a:schemeClr val="accent1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uk-UA" sz="1600" b="0" i="0" dirty="0">
                <a:solidFill>
                  <a:schemeClr val="accent1">
                    <a:lumMod val="75000"/>
                  </a:schemeClr>
                </a:solidFill>
                <a:effectLst/>
                <a:latin typeface="Candara" panose="020E0502030303020204" pitchFamily="34" charset="0"/>
              </a:rPr>
              <a:t>освіта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»</a:t>
            </a:r>
            <a:endParaRPr lang="uk-UA" altLang="ko-KR" sz="1600" dirty="0">
              <a:solidFill>
                <a:schemeClr val="accent1">
                  <a:lumMod val="75000"/>
                </a:schemeClr>
              </a:solidFill>
              <a:latin typeface="Candara" panose="020E0502030303020204" pitchFamily="34" charset="0"/>
            </a:endParaRPr>
          </a:p>
          <a:p>
            <a:pPr algn="ctr"/>
            <a:endParaRPr lang="uk-UA" altLang="ko-KR" sz="1600" dirty="0">
              <a:solidFill>
                <a:schemeClr val="accent1">
                  <a:lumMod val="75000"/>
                </a:schemeClr>
              </a:solidFill>
              <a:latin typeface="Candara" panose="020E0502030303020204" pitchFamily="34" charset="0"/>
            </a:endParaRPr>
          </a:p>
          <a:p>
            <a:pPr algn="ctr"/>
            <a:r>
              <a:rPr lang="uk-UA" altLang="ko-KR" sz="1600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До 3-х будівель університету буде реалізовано такі заходи: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altLang="ko-KR" sz="1600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Заміна існуючих застарілих вікон та дверей на нові та більш енергоефективні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altLang="ko-KR" sz="1600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Теплоізоляція стін фундаменту, стелі підвалу та даху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altLang="ko-KR" sz="1600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Відновлення систем опалення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altLang="ko-KR" sz="1600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Модернізація системи вентиляції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altLang="ko-KR" sz="1600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Модернізація системи освітлення тощо</a:t>
            </a:r>
          </a:p>
        </p:txBody>
      </p:sp>
    </p:spTree>
    <p:extLst>
      <p:ext uri="{BB962C8B-B14F-4D97-AF65-F5344CB8AC3E}">
        <p14:creationId xmlns:p14="http://schemas.microsoft.com/office/powerpoint/2010/main" val="40890761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8C7DC3-236A-4AF6-938D-48B55EA9E3A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CB2AF6-8E7B-4726-B1FF-5C13717D22BC}"/>
              </a:ext>
            </a:extLst>
          </p:cNvPr>
          <p:cNvSpPr/>
          <p:nvPr/>
        </p:nvSpPr>
        <p:spPr>
          <a:xfrm>
            <a:off x="0" y="0"/>
            <a:ext cx="4154750" cy="6858000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4" name="Oval 1">
            <a:extLst>
              <a:ext uri="{FF2B5EF4-FFF2-40B4-BE49-F238E27FC236}">
                <a16:creationId xmlns:a16="http://schemas.microsoft.com/office/drawing/2014/main" id="{C8A04E31-D4A7-4219-93A0-5E7F6F2C20E7}"/>
              </a:ext>
            </a:extLst>
          </p:cNvPr>
          <p:cNvSpPr/>
          <p:nvPr/>
        </p:nvSpPr>
        <p:spPr>
          <a:xfrm>
            <a:off x="226762" y="1446418"/>
            <a:ext cx="1934291" cy="4562154"/>
          </a:xfrm>
          <a:custGeom>
            <a:avLst/>
            <a:gdLst/>
            <a:ahLst/>
            <a:cxnLst/>
            <a:rect l="l" t="t" r="r" b="b"/>
            <a:pathLst>
              <a:path w="1574056" h="3712516">
                <a:moveTo>
                  <a:pt x="1185390" y="3439800"/>
                </a:moveTo>
                <a:lnTo>
                  <a:pt x="1574056" y="3439800"/>
                </a:lnTo>
                <a:lnTo>
                  <a:pt x="1574056" y="3711512"/>
                </a:lnTo>
                <a:cubicBezTo>
                  <a:pt x="1569524" y="3712486"/>
                  <a:pt x="1564959" y="3712516"/>
                  <a:pt x="1560375" y="3712516"/>
                </a:cubicBezTo>
                <a:cubicBezTo>
                  <a:pt x="1353277" y="3712516"/>
                  <a:pt x="1185390" y="3651466"/>
                  <a:pt x="1185390" y="3576158"/>
                </a:cubicBezTo>
                <a:close/>
                <a:moveTo>
                  <a:pt x="1187034" y="3209086"/>
                </a:moveTo>
                <a:lnTo>
                  <a:pt x="1574056" y="3209086"/>
                </a:lnTo>
                <a:lnTo>
                  <a:pt x="1574056" y="3379553"/>
                </a:lnTo>
                <a:lnTo>
                  <a:pt x="1187034" y="3379553"/>
                </a:lnTo>
                <a:cubicBezTo>
                  <a:pt x="1148472" y="3379553"/>
                  <a:pt x="1117211" y="3348291"/>
                  <a:pt x="1117211" y="3309730"/>
                </a:cubicBezTo>
                <a:lnTo>
                  <a:pt x="1117211" y="3278908"/>
                </a:lnTo>
                <a:cubicBezTo>
                  <a:pt x="1117211" y="3240347"/>
                  <a:pt x="1148472" y="3209086"/>
                  <a:pt x="1187034" y="3209086"/>
                </a:cubicBezTo>
                <a:close/>
                <a:moveTo>
                  <a:pt x="1152944" y="2978372"/>
                </a:moveTo>
                <a:lnTo>
                  <a:pt x="1574056" y="2978372"/>
                </a:lnTo>
                <a:lnTo>
                  <a:pt x="1574056" y="3148838"/>
                </a:lnTo>
                <a:lnTo>
                  <a:pt x="1152944" y="3148838"/>
                </a:lnTo>
                <a:cubicBezTo>
                  <a:pt x="1114382" y="3148838"/>
                  <a:pt x="1083121" y="3117577"/>
                  <a:pt x="1083121" y="3079015"/>
                </a:cubicBezTo>
                <a:lnTo>
                  <a:pt x="1083121" y="3048195"/>
                </a:lnTo>
                <a:cubicBezTo>
                  <a:pt x="1083121" y="3009633"/>
                  <a:pt x="1114382" y="2978372"/>
                  <a:pt x="1152944" y="2978372"/>
                </a:cubicBezTo>
                <a:close/>
                <a:moveTo>
                  <a:pt x="1118855" y="2747657"/>
                </a:moveTo>
                <a:lnTo>
                  <a:pt x="1574056" y="2747657"/>
                </a:lnTo>
                <a:lnTo>
                  <a:pt x="1574056" y="2918124"/>
                </a:lnTo>
                <a:lnTo>
                  <a:pt x="1118855" y="2918124"/>
                </a:lnTo>
                <a:cubicBezTo>
                  <a:pt x="1080292" y="2918124"/>
                  <a:pt x="1049031" y="2886862"/>
                  <a:pt x="1049031" y="2848301"/>
                </a:cubicBezTo>
                <a:lnTo>
                  <a:pt x="1049031" y="2817480"/>
                </a:lnTo>
                <a:cubicBezTo>
                  <a:pt x="1049031" y="2778918"/>
                  <a:pt x="1080292" y="2747657"/>
                  <a:pt x="1118855" y="2747657"/>
                </a:cubicBezTo>
                <a:close/>
                <a:moveTo>
                  <a:pt x="0" y="1124141"/>
                </a:moveTo>
                <a:lnTo>
                  <a:pt x="338831" y="1171577"/>
                </a:lnTo>
                <a:lnTo>
                  <a:pt x="338831" y="1313886"/>
                </a:lnTo>
                <a:lnTo>
                  <a:pt x="0" y="1361322"/>
                </a:lnTo>
                <a:close/>
                <a:moveTo>
                  <a:pt x="1554171" y="440480"/>
                </a:moveTo>
                <a:lnTo>
                  <a:pt x="1556079" y="440627"/>
                </a:lnTo>
                <a:lnTo>
                  <a:pt x="1557986" y="440480"/>
                </a:lnTo>
                <a:lnTo>
                  <a:pt x="1574056" y="441292"/>
                </a:lnTo>
                <a:lnTo>
                  <a:pt x="1574056" y="647276"/>
                </a:lnTo>
                <a:cubicBezTo>
                  <a:pt x="1568831" y="646524"/>
                  <a:pt x="1563581" y="646469"/>
                  <a:pt x="1558320" y="646463"/>
                </a:cubicBezTo>
                <a:lnTo>
                  <a:pt x="1558320" y="646669"/>
                </a:lnTo>
                <a:lnTo>
                  <a:pt x="1556079" y="646496"/>
                </a:lnTo>
                <a:lnTo>
                  <a:pt x="1553836" y="646669"/>
                </a:lnTo>
                <a:lnTo>
                  <a:pt x="1553836" y="646463"/>
                </a:lnTo>
                <a:cubicBezTo>
                  <a:pt x="1096029" y="647001"/>
                  <a:pt x="725086" y="1018309"/>
                  <a:pt x="725086" y="1476254"/>
                </a:cubicBezTo>
                <a:cubicBezTo>
                  <a:pt x="725086" y="1786265"/>
                  <a:pt x="946342" y="2092231"/>
                  <a:pt x="1120548" y="2232013"/>
                </a:cubicBezTo>
                <a:cubicBezTo>
                  <a:pt x="1199979" y="2323913"/>
                  <a:pt x="1193682" y="2325796"/>
                  <a:pt x="1225960" y="2443415"/>
                </a:cubicBezTo>
                <a:cubicBezTo>
                  <a:pt x="1238820" y="2525888"/>
                  <a:pt x="1212768" y="2534131"/>
                  <a:pt x="1286669" y="2538418"/>
                </a:cubicBezTo>
                <a:lnTo>
                  <a:pt x="1340476" y="2537986"/>
                </a:lnTo>
                <a:lnTo>
                  <a:pt x="1159452" y="1395052"/>
                </a:lnTo>
                <a:cubicBezTo>
                  <a:pt x="1153113" y="1355030"/>
                  <a:pt x="1180418" y="1317448"/>
                  <a:pt x="1220440" y="1311109"/>
                </a:cubicBezTo>
                <a:lnTo>
                  <a:pt x="1222992" y="1310706"/>
                </a:lnTo>
                <a:cubicBezTo>
                  <a:pt x="1259366" y="1304944"/>
                  <a:pt x="1293725" y="1326975"/>
                  <a:pt x="1303139" y="1361495"/>
                </a:cubicBezTo>
                <a:cubicBezTo>
                  <a:pt x="1322616" y="1325549"/>
                  <a:pt x="1359221" y="1302638"/>
                  <a:pt x="1400784" y="1302638"/>
                </a:cubicBezTo>
                <a:cubicBezTo>
                  <a:pt x="1432374" y="1302638"/>
                  <a:pt x="1461099" y="1315874"/>
                  <a:pt x="1481946" y="1337999"/>
                </a:cubicBezTo>
                <a:cubicBezTo>
                  <a:pt x="1502792" y="1315874"/>
                  <a:pt x="1531518" y="1302638"/>
                  <a:pt x="1563108" y="1302638"/>
                </a:cubicBezTo>
                <a:lnTo>
                  <a:pt x="1574056" y="1304941"/>
                </a:lnTo>
                <a:lnTo>
                  <a:pt x="1574056" y="1558277"/>
                </a:lnTo>
                <a:cubicBezTo>
                  <a:pt x="1570569" y="1560394"/>
                  <a:pt x="1566859" y="1560580"/>
                  <a:pt x="1563108" y="1560580"/>
                </a:cubicBezTo>
                <a:cubicBezTo>
                  <a:pt x="1531518" y="1560580"/>
                  <a:pt x="1502792" y="1547345"/>
                  <a:pt x="1481946" y="1525219"/>
                </a:cubicBezTo>
                <a:cubicBezTo>
                  <a:pt x="1461099" y="1547345"/>
                  <a:pt x="1432374" y="1560580"/>
                  <a:pt x="1400784" y="1560580"/>
                </a:cubicBezTo>
                <a:cubicBezTo>
                  <a:pt x="1374899" y="1560580"/>
                  <a:pt x="1350936" y="1551693"/>
                  <a:pt x="1332765" y="1534787"/>
                </a:cubicBezTo>
                <a:lnTo>
                  <a:pt x="1491465" y="2536775"/>
                </a:lnTo>
                <a:lnTo>
                  <a:pt x="1553836" y="2536274"/>
                </a:lnTo>
                <a:lnTo>
                  <a:pt x="1553836" y="2536239"/>
                </a:lnTo>
                <a:lnTo>
                  <a:pt x="1556079" y="2536257"/>
                </a:lnTo>
                <a:lnTo>
                  <a:pt x="1558320" y="2536239"/>
                </a:lnTo>
                <a:lnTo>
                  <a:pt x="1558320" y="2536274"/>
                </a:lnTo>
                <a:lnTo>
                  <a:pt x="1574056" y="2536401"/>
                </a:lnTo>
                <a:lnTo>
                  <a:pt x="1574056" y="2685528"/>
                </a:lnTo>
                <a:lnTo>
                  <a:pt x="1556079" y="2685463"/>
                </a:lnTo>
                <a:lnTo>
                  <a:pt x="1201719" y="2686732"/>
                </a:lnTo>
                <a:cubicBezTo>
                  <a:pt x="1138954" y="2686732"/>
                  <a:pt x="1107192" y="2663167"/>
                  <a:pt x="1071683" y="2589474"/>
                </a:cubicBezTo>
                <a:cubicBezTo>
                  <a:pt x="1058025" y="2494014"/>
                  <a:pt x="1086076" y="2455536"/>
                  <a:pt x="1022516" y="2382309"/>
                </a:cubicBezTo>
                <a:cubicBezTo>
                  <a:pt x="809168" y="2211227"/>
                  <a:pt x="538010" y="1836414"/>
                  <a:pt x="538010" y="1456641"/>
                </a:cubicBezTo>
                <a:cubicBezTo>
                  <a:pt x="538010" y="895431"/>
                  <a:pt x="992961" y="440480"/>
                  <a:pt x="1554171" y="440480"/>
                </a:cubicBezTo>
                <a:close/>
                <a:moveTo>
                  <a:pt x="624942" y="234472"/>
                </a:moveTo>
                <a:lnTo>
                  <a:pt x="806400" y="524523"/>
                </a:lnTo>
                <a:lnTo>
                  <a:pt x="697385" y="615998"/>
                </a:lnTo>
                <a:lnTo>
                  <a:pt x="443250" y="386929"/>
                </a:lnTo>
                <a:close/>
                <a:moveTo>
                  <a:pt x="1437487" y="0"/>
                </a:moveTo>
                <a:lnTo>
                  <a:pt x="1574056" y="0"/>
                </a:lnTo>
                <a:lnTo>
                  <a:pt x="1574056" y="338831"/>
                </a:lnTo>
                <a:lnTo>
                  <a:pt x="1484923" y="33883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5" name="Oval 1">
            <a:extLst>
              <a:ext uri="{FF2B5EF4-FFF2-40B4-BE49-F238E27FC236}">
                <a16:creationId xmlns:a16="http://schemas.microsoft.com/office/drawing/2014/main" id="{A2C7DAF9-FF52-4E57-8E96-B616905500A4}"/>
              </a:ext>
            </a:extLst>
          </p:cNvPr>
          <p:cNvSpPr/>
          <p:nvPr/>
        </p:nvSpPr>
        <p:spPr>
          <a:xfrm>
            <a:off x="2139323" y="1446973"/>
            <a:ext cx="1831423" cy="4561043"/>
          </a:xfrm>
          <a:custGeom>
            <a:avLst/>
            <a:gdLst/>
            <a:ahLst/>
            <a:cxnLst/>
            <a:rect l="l" t="t" r="r" b="b"/>
            <a:pathLst>
              <a:path w="1490346" h="3711612">
                <a:moveTo>
                  <a:pt x="0" y="3439800"/>
                </a:moveTo>
                <a:lnTo>
                  <a:pt x="362666" y="3439800"/>
                </a:lnTo>
                <a:lnTo>
                  <a:pt x="362666" y="3576158"/>
                </a:lnTo>
                <a:cubicBezTo>
                  <a:pt x="362666" y="3649966"/>
                  <a:pt x="201402" y="3710078"/>
                  <a:pt x="0" y="3711612"/>
                </a:cubicBezTo>
                <a:close/>
                <a:moveTo>
                  <a:pt x="0" y="3209086"/>
                </a:moveTo>
                <a:lnTo>
                  <a:pt x="361023" y="3209086"/>
                </a:lnTo>
                <a:cubicBezTo>
                  <a:pt x="399584" y="3209086"/>
                  <a:pt x="430845" y="3240347"/>
                  <a:pt x="430845" y="3278908"/>
                </a:cubicBezTo>
                <a:lnTo>
                  <a:pt x="430845" y="3309730"/>
                </a:lnTo>
                <a:cubicBezTo>
                  <a:pt x="430845" y="3348291"/>
                  <a:pt x="399584" y="3379553"/>
                  <a:pt x="361023" y="3379553"/>
                </a:cubicBezTo>
                <a:lnTo>
                  <a:pt x="0" y="3379553"/>
                </a:lnTo>
                <a:close/>
                <a:moveTo>
                  <a:pt x="0" y="2978372"/>
                </a:moveTo>
                <a:lnTo>
                  <a:pt x="395111" y="2978372"/>
                </a:lnTo>
                <a:cubicBezTo>
                  <a:pt x="433674" y="2978372"/>
                  <a:pt x="464935" y="3009633"/>
                  <a:pt x="464935" y="3048195"/>
                </a:cubicBezTo>
                <a:lnTo>
                  <a:pt x="464935" y="3079015"/>
                </a:lnTo>
                <a:cubicBezTo>
                  <a:pt x="464935" y="3117577"/>
                  <a:pt x="433674" y="3148838"/>
                  <a:pt x="395111" y="3148838"/>
                </a:cubicBezTo>
                <a:lnTo>
                  <a:pt x="0" y="3148838"/>
                </a:lnTo>
                <a:close/>
                <a:moveTo>
                  <a:pt x="0" y="2747657"/>
                </a:moveTo>
                <a:lnTo>
                  <a:pt x="429201" y="2747657"/>
                </a:lnTo>
                <a:cubicBezTo>
                  <a:pt x="467763" y="2747657"/>
                  <a:pt x="499024" y="2778918"/>
                  <a:pt x="499024" y="2817480"/>
                </a:cubicBezTo>
                <a:lnTo>
                  <a:pt x="499024" y="2848301"/>
                </a:lnTo>
                <a:cubicBezTo>
                  <a:pt x="499024" y="2886862"/>
                  <a:pt x="467763" y="2918124"/>
                  <a:pt x="429201" y="2918124"/>
                </a:cubicBezTo>
                <a:lnTo>
                  <a:pt x="0" y="2918124"/>
                </a:lnTo>
                <a:close/>
                <a:moveTo>
                  <a:pt x="1490346" y="1124141"/>
                </a:moveTo>
                <a:lnTo>
                  <a:pt x="1490346" y="1361322"/>
                </a:lnTo>
                <a:lnTo>
                  <a:pt x="1151515" y="1313886"/>
                </a:lnTo>
                <a:lnTo>
                  <a:pt x="1151515" y="1171577"/>
                </a:lnTo>
                <a:close/>
                <a:moveTo>
                  <a:pt x="0" y="441223"/>
                </a:moveTo>
                <a:cubicBezTo>
                  <a:pt x="554434" y="448456"/>
                  <a:pt x="1001452" y="900345"/>
                  <a:pt x="1001452" y="1456641"/>
                </a:cubicBezTo>
                <a:cubicBezTo>
                  <a:pt x="1001452" y="1836414"/>
                  <a:pt x="730294" y="2211227"/>
                  <a:pt x="516947" y="2382309"/>
                </a:cubicBezTo>
                <a:cubicBezTo>
                  <a:pt x="453387" y="2455536"/>
                  <a:pt x="481437" y="2494014"/>
                  <a:pt x="467779" y="2589474"/>
                </a:cubicBezTo>
                <a:cubicBezTo>
                  <a:pt x="432270" y="2663167"/>
                  <a:pt x="400510" y="2686732"/>
                  <a:pt x="337743" y="2686732"/>
                </a:cubicBezTo>
                <a:lnTo>
                  <a:pt x="0" y="2685523"/>
                </a:lnTo>
                <a:lnTo>
                  <a:pt x="0" y="2536390"/>
                </a:lnTo>
                <a:lnTo>
                  <a:pt x="47259" y="2536769"/>
                </a:lnTo>
                <a:lnTo>
                  <a:pt x="204029" y="1546960"/>
                </a:lnTo>
                <a:cubicBezTo>
                  <a:pt x="188844" y="1556019"/>
                  <a:pt x="171284" y="1560580"/>
                  <a:pt x="152738" y="1560580"/>
                </a:cubicBezTo>
                <a:cubicBezTo>
                  <a:pt x="121147" y="1560580"/>
                  <a:pt x="92422" y="1547345"/>
                  <a:pt x="71576" y="1525219"/>
                </a:cubicBezTo>
                <a:cubicBezTo>
                  <a:pt x="52889" y="1545052"/>
                  <a:pt x="27874" y="1557741"/>
                  <a:pt x="0" y="1558564"/>
                </a:cubicBezTo>
                <a:lnTo>
                  <a:pt x="0" y="1304654"/>
                </a:lnTo>
                <a:cubicBezTo>
                  <a:pt x="27874" y="1305477"/>
                  <a:pt x="52890" y="1318167"/>
                  <a:pt x="71576" y="1337999"/>
                </a:cubicBezTo>
                <a:cubicBezTo>
                  <a:pt x="92422" y="1315874"/>
                  <a:pt x="121147" y="1302638"/>
                  <a:pt x="152738" y="1302638"/>
                </a:cubicBezTo>
                <a:cubicBezTo>
                  <a:pt x="187837" y="1302638"/>
                  <a:pt x="219402" y="1318978"/>
                  <a:pt x="240484" y="1345647"/>
                </a:cubicBezTo>
                <a:cubicBezTo>
                  <a:pt x="253632" y="1317624"/>
                  <a:pt x="284261" y="1300934"/>
                  <a:pt x="316470" y="1306036"/>
                </a:cubicBezTo>
                <a:lnTo>
                  <a:pt x="319022" y="1306440"/>
                </a:lnTo>
                <a:cubicBezTo>
                  <a:pt x="359044" y="1312779"/>
                  <a:pt x="386348" y="1350361"/>
                  <a:pt x="380010" y="1390382"/>
                </a:cubicBezTo>
                <a:lnTo>
                  <a:pt x="198248" y="2537980"/>
                </a:lnTo>
                <a:lnTo>
                  <a:pt x="252793" y="2538418"/>
                </a:lnTo>
                <a:cubicBezTo>
                  <a:pt x="326693" y="2534131"/>
                  <a:pt x="300643" y="2525888"/>
                  <a:pt x="313502" y="2443415"/>
                </a:cubicBezTo>
                <a:cubicBezTo>
                  <a:pt x="345780" y="2325796"/>
                  <a:pt x="339483" y="2323913"/>
                  <a:pt x="418914" y="2232013"/>
                </a:cubicBezTo>
                <a:cubicBezTo>
                  <a:pt x="593120" y="2092231"/>
                  <a:pt x="814376" y="1786265"/>
                  <a:pt x="814376" y="1476254"/>
                </a:cubicBezTo>
                <a:cubicBezTo>
                  <a:pt x="814376" y="1023115"/>
                  <a:pt x="451179" y="654804"/>
                  <a:pt x="0" y="647205"/>
                </a:cubicBezTo>
                <a:close/>
                <a:moveTo>
                  <a:pt x="848581" y="234472"/>
                </a:moveTo>
                <a:lnTo>
                  <a:pt x="1030273" y="386929"/>
                </a:lnTo>
                <a:lnTo>
                  <a:pt x="776138" y="615998"/>
                </a:lnTo>
                <a:lnTo>
                  <a:pt x="667123" y="524523"/>
                </a:lnTo>
                <a:close/>
                <a:moveTo>
                  <a:pt x="0" y="0"/>
                </a:moveTo>
                <a:lnTo>
                  <a:pt x="101974" y="0"/>
                </a:lnTo>
                <a:lnTo>
                  <a:pt x="54538" y="338831"/>
                </a:lnTo>
                <a:lnTo>
                  <a:pt x="0" y="33883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0" name="Text Placeholder 1">
            <a:extLst>
              <a:ext uri="{FF2B5EF4-FFF2-40B4-BE49-F238E27FC236}">
                <a16:creationId xmlns:a16="http://schemas.microsoft.com/office/drawing/2014/main" id="{082ECF14-82CD-49AC-8FD4-3AB1D8701C18}"/>
              </a:ext>
            </a:extLst>
          </p:cNvPr>
          <p:cNvSpPr txBox="1">
            <a:spLocks/>
          </p:cNvSpPr>
          <p:nvPr/>
        </p:nvSpPr>
        <p:spPr>
          <a:xfrm>
            <a:off x="4511012" y="125885"/>
            <a:ext cx="7324726" cy="724247"/>
          </a:xfrm>
          <a:prstGeom prst="rect">
            <a:avLst/>
          </a:prstGeom>
        </p:spPr>
        <p:txBody>
          <a:bodyPr/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ОСНОВНІ ЗАВДАННЯ НА </a:t>
            </a:r>
            <a:r>
              <a:rPr lang="uk-UA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2021</a:t>
            </a:r>
            <a:r>
              <a:rPr lang="uk-UA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 РІК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7" name="Текст 17">
            <a:extLst>
              <a:ext uri="{FF2B5EF4-FFF2-40B4-BE49-F238E27FC236}">
                <a16:creationId xmlns:a16="http://schemas.microsoft.com/office/drawing/2014/main" id="{B3A4F780-D5C7-49E2-B863-96B56ADB5330}"/>
              </a:ext>
            </a:extLst>
          </p:cNvPr>
          <p:cNvSpPr txBox="1">
            <a:spLocks/>
          </p:cNvSpPr>
          <p:nvPr/>
        </p:nvSpPr>
        <p:spPr>
          <a:xfrm>
            <a:off x="4303641" y="867888"/>
            <a:ext cx="7739468" cy="5754724"/>
          </a:xfrm>
          <a:prstGeom prst="rect">
            <a:avLst/>
          </a:prstGeom>
        </p:spPr>
        <p:txBody>
          <a:bodyPr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+mj-lt"/>
              <a:buAutoNum type="arabicPeriod"/>
            </a:pPr>
            <a:r>
              <a:rPr lang="uk-UA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Підвищення якості навчання, постійне оновлення змісту освітніх та </a:t>
            </a:r>
            <a:r>
              <a:rPr lang="uk-UA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освітньо</a:t>
            </a:r>
            <a:r>
              <a:rPr lang="uk-UA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-наукових програм. Подальше удосконалення форм та методів дистанційного навчання, оптимізація навчального процесу із використанням електронних сервісів. Продовження практики матеріального стимулювання науково-педагогічних працівників та співробітників університету, враховуючи результати їхньої роботи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uk-UA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Покращення матеріально-технічної бази університету, створення найкращих умов для провадження освітньої діяльності, умов проживання та дозвілля студентів. Підвищення енергоефективності та раціонального використання ресурсів за рахунок впровадження нових енергозберігаючих технологій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uk-UA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Підвищення ефективності участі науково-дослідних </a:t>
            </a:r>
            <a:r>
              <a:rPr lang="uk-UA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проєктів</a:t>
            </a:r>
            <a:r>
              <a:rPr lang="uk-UA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 у міжнародних та вітчизняних конкурсах. Забезпечення оприлюднення наукових результатів у фахових і міжнародних журналах, які входять до </a:t>
            </a:r>
            <a:r>
              <a:rPr lang="uk-UA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наукометричних</a:t>
            </a:r>
            <a:r>
              <a:rPr lang="uk-UA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 баз даних, продовження практики стимулювання наукових колективів та науковців університету. Активізація роботи по диверсифікації джерел фінансування наукових досліджень, створення ефективного механізму їхньої комерціалізації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uk-UA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Подальше впровадження концепції сталого розвитку університету, інших соціальних інновацій, підтримка і розвиток громадської активності студентів та співробітників, підвищення їх ролі у життєдіяльності університету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uk-UA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Розширення форм та інструментів інтернаціоналізації освіти, зміцнення позитивного міжнародного іміджу університету. Подальший розвиток грантової діяльності університету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uk-UA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Впровадження нових ефективних методів та форм профорієнтаційної роботи, вивчення потреб ринку праці та активізація контактів з потенційними роботодавцями з метою розширення можливостей працевлаштування випускників університету</a:t>
            </a:r>
          </a:p>
        </p:txBody>
      </p:sp>
    </p:spTree>
    <p:extLst>
      <p:ext uri="{BB962C8B-B14F-4D97-AF65-F5344CB8AC3E}">
        <p14:creationId xmlns:p14="http://schemas.microsoft.com/office/powerpoint/2010/main" val="28560410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 8" descr="Декоративный элемент">
            <a:extLst>
              <a:ext uri="{FF2B5EF4-FFF2-40B4-BE49-F238E27FC236}">
                <a16:creationId xmlns:a16="http://schemas.microsoft.com/office/drawing/2014/main" id="{72CAC99C-F0E8-4A24-8974-105FA109C3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1332" y="2520337"/>
            <a:ext cx="7037407" cy="3567951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7" name="Прямоугольник 6" descr="Декоративный элемент">
            <a:extLst>
              <a:ext uri="{FF2B5EF4-FFF2-40B4-BE49-F238E27FC236}">
                <a16:creationId xmlns:a16="http://schemas.microsoft.com/office/drawing/2014/main" id="{4CA9F0E1-FD08-4049-8F4B-43926E8ED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08739" y="2524911"/>
            <a:ext cx="4486717" cy="356337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8" name="Прямоугольник 7" descr="Декоративный элемент">
            <a:extLst>
              <a:ext uri="{FF2B5EF4-FFF2-40B4-BE49-F238E27FC236}">
                <a16:creationId xmlns:a16="http://schemas.microsoft.com/office/drawing/2014/main" id="{D01CDF87-5947-46B9-A981-52B94561B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18063" y="765851"/>
            <a:ext cx="3068515" cy="1659371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Прямоугольник 8" descr="Декоративный элемент">
            <a:extLst>
              <a:ext uri="{FF2B5EF4-FFF2-40B4-BE49-F238E27FC236}">
                <a16:creationId xmlns:a16="http://schemas.microsoft.com/office/drawing/2014/main" id="{3C089318-7463-4911-97A4-30D30D408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8389" y="2531095"/>
            <a:ext cx="376134" cy="3567951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C9C604-71A9-4A75-AB45-E44E02F0D9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50286" y="3881762"/>
            <a:ext cx="4400985" cy="655514"/>
          </a:xfrm>
        </p:spPr>
        <p:txBody>
          <a:bodyPr rtlCol="0">
            <a:normAutofit/>
          </a:bodyPr>
          <a:lstStyle/>
          <a:p>
            <a:pPr marL="0" indent="0">
              <a:buNone/>
            </a:pPr>
            <a:r>
              <a:rPr lang="uk-UA" sz="4000" b="1" dirty="0">
                <a:solidFill>
                  <a:schemeClr val="accent4">
                    <a:lumMod val="50000"/>
                  </a:schemeClr>
                </a:solidFill>
                <a:latin typeface="Candara" panose="020E0502030303020204" pitchFamily="34" charset="0"/>
              </a:rPr>
              <a:t>ДЯКУЮ ЗА УВАГУ!</a:t>
            </a:r>
          </a:p>
        </p:txBody>
      </p:sp>
      <p:pic>
        <p:nvPicPr>
          <p:cNvPr id="15" name="Рисунок 14" descr="Uzhnu_logo(eng).png">
            <a:extLst>
              <a:ext uri="{FF2B5EF4-FFF2-40B4-BE49-F238E27FC236}">
                <a16:creationId xmlns:a16="http://schemas.microsoft.com/office/drawing/2014/main" id="{15071132-6B9C-4661-96D2-3AD0595C41E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22829" y="1023661"/>
            <a:ext cx="1143750" cy="114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Текст 17">
            <a:extLst>
              <a:ext uri="{FF2B5EF4-FFF2-40B4-BE49-F238E27FC236}">
                <a16:creationId xmlns:a16="http://schemas.microsoft.com/office/drawing/2014/main" id="{C87D0B9F-91D2-4864-9422-14B83368BBC7}"/>
              </a:ext>
            </a:extLst>
          </p:cNvPr>
          <p:cNvSpPr txBox="1">
            <a:spLocks/>
          </p:cNvSpPr>
          <p:nvPr/>
        </p:nvSpPr>
        <p:spPr>
          <a:xfrm>
            <a:off x="8634440" y="4991966"/>
            <a:ext cx="3295210" cy="383626"/>
          </a:xfrm>
          <a:prstGeom prst="rect">
            <a:avLst/>
          </a:prstGeom>
        </p:spPr>
        <p:txBody>
          <a:bodyPr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  <a:latin typeface="Candara" panose="020E0502030303020204" pitchFamily="34" charset="0"/>
              </a:rPr>
              <a:t>official@uzhnu.edu.ua</a:t>
            </a:r>
            <a:r>
              <a:rPr lang="ru-RU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</a:p>
        </p:txBody>
      </p:sp>
      <p:sp>
        <p:nvSpPr>
          <p:cNvPr id="13" name="Текст 17">
            <a:extLst>
              <a:ext uri="{FF2B5EF4-FFF2-40B4-BE49-F238E27FC236}">
                <a16:creationId xmlns:a16="http://schemas.microsoft.com/office/drawing/2014/main" id="{A2252C88-606C-4DCF-88E7-94A4B82E5F5D}"/>
              </a:ext>
            </a:extLst>
          </p:cNvPr>
          <p:cNvSpPr txBox="1">
            <a:spLocks/>
          </p:cNvSpPr>
          <p:nvPr/>
        </p:nvSpPr>
        <p:spPr>
          <a:xfrm>
            <a:off x="8588142" y="4269646"/>
            <a:ext cx="3295210" cy="464403"/>
          </a:xfrm>
          <a:prstGeom prst="rect">
            <a:avLst/>
          </a:prstGeom>
        </p:spPr>
        <p:txBody>
          <a:bodyPr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>
                <a:solidFill>
                  <a:schemeClr val="bg1"/>
                </a:solidFill>
              </a:rPr>
              <a:t> +</a:t>
            </a:r>
            <a:r>
              <a:rPr lang="ru-RU" sz="2000" dirty="0">
                <a:solidFill>
                  <a:schemeClr val="bg1"/>
                </a:solidFill>
                <a:latin typeface="Candara" panose="020E0502030303020204" pitchFamily="34" charset="0"/>
              </a:rPr>
              <a:t>38 (0312) 61-33-21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6" name="Текст 17">
            <a:extLst>
              <a:ext uri="{FF2B5EF4-FFF2-40B4-BE49-F238E27FC236}">
                <a16:creationId xmlns:a16="http://schemas.microsoft.com/office/drawing/2014/main" id="{EAD5EFCE-54EF-4115-AEA1-EED1BCCB8441}"/>
              </a:ext>
            </a:extLst>
          </p:cNvPr>
          <p:cNvSpPr txBox="1">
            <a:spLocks/>
          </p:cNvSpPr>
          <p:nvPr/>
        </p:nvSpPr>
        <p:spPr>
          <a:xfrm>
            <a:off x="8586964" y="3068307"/>
            <a:ext cx="3471731" cy="943421"/>
          </a:xfrm>
          <a:prstGeom prst="rect">
            <a:avLst/>
          </a:prstGeom>
        </p:spPr>
        <p:txBody>
          <a:bodyPr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>
                <a:solidFill>
                  <a:schemeClr val="bg1"/>
                </a:solidFill>
                <a:latin typeface="Candara" panose="020E0502030303020204" pitchFamily="34" charset="0"/>
              </a:rPr>
              <a:t>88000, </a:t>
            </a:r>
            <a:r>
              <a:rPr lang="ru-RU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Україна</a:t>
            </a:r>
            <a:r>
              <a:rPr lang="ru-RU" sz="2000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br>
              <a:rPr lang="ru-RU" sz="2000" dirty="0">
                <a:solidFill>
                  <a:schemeClr val="bg1"/>
                </a:solidFill>
                <a:latin typeface="Candara" panose="020E0502030303020204" pitchFamily="34" charset="0"/>
              </a:rPr>
            </a:br>
            <a:r>
              <a:rPr lang="ru-RU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Закарпатська</a:t>
            </a:r>
            <a:r>
              <a:rPr lang="ru-RU" sz="2000" dirty="0">
                <a:solidFill>
                  <a:schemeClr val="bg1"/>
                </a:solidFill>
                <a:latin typeface="Candara" panose="020E0502030303020204" pitchFamily="34" charset="0"/>
              </a:rPr>
              <a:t> обл., </a:t>
            </a:r>
            <a:br>
              <a:rPr lang="ru-RU" sz="2000" dirty="0">
                <a:solidFill>
                  <a:schemeClr val="bg1"/>
                </a:solidFill>
                <a:latin typeface="Candara" panose="020E0502030303020204" pitchFamily="34" charset="0"/>
              </a:rPr>
            </a:br>
            <a:r>
              <a:rPr lang="ru-RU" sz="2000" dirty="0">
                <a:solidFill>
                  <a:schemeClr val="bg1"/>
                </a:solidFill>
                <a:latin typeface="Candara" panose="020E0502030303020204" pitchFamily="34" charset="0"/>
              </a:rPr>
              <a:t>м. Ужгород, пл. Народна, 3</a:t>
            </a:r>
          </a:p>
        </p:txBody>
      </p:sp>
      <p:sp>
        <p:nvSpPr>
          <p:cNvPr id="14" name="Isosceles Triangle 51">
            <a:extLst>
              <a:ext uri="{FF2B5EF4-FFF2-40B4-BE49-F238E27FC236}">
                <a16:creationId xmlns:a16="http://schemas.microsoft.com/office/drawing/2014/main" id="{ABCE6A96-8955-447F-A140-FF72E015AF86}"/>
              </a:ext>
            </a:extLst>
          </p:cNvPr>
          <p:cNvSpPr/>
          <p:nvPr/>
        </p:nvSpPr>
        <p:spPr>
          <a:xfrm>
            <a:off x="7910016" y="499196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Isosceles Triangle 13">
            <a:extLst>
              <a:ext uri="{FF2B5EF4-FFF2-40B4-BE49-F238E27FC236}">
                <a16:creationId xmlns:a16="http://schemas.microsoft.com/office/drawing/2014/main" id="{D7A1E2D3-C532-44BD-8ECB-BEBD0C24565B}"/>
              </a:ext>
            </a:extLst>
          </p:cNvPr>
          <p:cNvSpPr/>
          <p:nvPr/>
        </p:nvSpPr>
        <p:spPr>
          <a:xfrm rot="10800000">
            <a:off x="7983315" y="3111124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Rounded Rectangle 7">
            <a:extLst>
              <a:ext uri="{FF2B5EF4-FFF2-40B4-BE49-F238E27FC236}">
                <a16:creationId xmlns:a16="http://schemas.microsoft.com/office/drawing/2014/main" id="{75D4B1AA-973C-4230-97CE-00B15BC05EA5}"/>
              </a:ext>
            </a:extLst>
          </p:cNvPr>
          <p:cNvSpPr/>
          <p:nvPr/>
        </p:nvSpPr>
        <p:spPr>
          <a:xfrm>
            <a:off x="8035942" y="4189648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691491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78606" y="250345"/>
            <a:ext cx="9652986" cy="724247"/>
          </a:xfrm>
        </p:spPr>
        <p:txBody>
          <a:bodyPr/>
          <a:lstStyle/>
          <a:p>
            <a:r>
              <a:rPr lang="uk-UA" sz="4400" b="1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УНІВЕРСИТЕТ У СВІТОВИХ РЕЙТИНГАХ</a:t>
            </a:r>
            <a:endParaRPr lang="en-US" sz="4400" b="1" dirty="0">
              <a:solidFill>
                <a:schemeClr val="accent4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776450-697E-47DC-AC00-D95447B51814}"/>
              </a:ext>
            </a:extLst>
          </p:cNvPr>
          <p:cNvSpPr/>
          <p:nvPr/>
        </p:nvSpPr>
        <p:spPr>
          <a:xfrm>
            <a:off x="-5176" y="1150485"/>
            <a:ext cx="12197176" cy="261110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79E43D1-472E-4501-8B7E-8E8394BD4A13}"/>
              </a:ext>
            </a:extLst>
          </p:cNvPr>
          <p:cNvGrpSpPr/>
          <p:nvPr/>
        </p:nvGrpSpPr>
        <p:grpSpPr>
          <a:xfrm>
            <a:off x="1931532" y="4508560"/>
            <a:ext cx="9728832" cy="202868"/>
            <a:chOff x="-429947" y="3284984"/>
            <a:chExt cx="10359751" cy="216024"/>
          </a:xfrm>
          <a:solidFill>
            <a:schemeClr val="accent4"/>
          </a:solidFill>
        </p:grpSpPr>
        <p:sp>
          <p:nvSpPr>
            <p:cNvPr id="19" name="Right Arrow 12">
              <a:extLst>
                <a:ext uri="{FF2B5EF4-FFF2-40B4-BE49-F238E27FC236}">
                  <a16:creationId xmlns:a16="http://schemas.microsoft.com/office/drawing/2014/main" id="{AD783D4B-6263-46C0-A7EE-7D2E68F0EE40}"/>
                </a:ext>
              </a:extLst>
            </p:cNvPr>
            <p:cNvSpPr/>
            <p:nvPr/>
          </p:nvSpPr>
          <p:spPr>
            <a:xfrm>
              <a:off x="-260984" y="3284984"/>
              <a:ext cx="10190788" cy="216024"/>
            </a:xfrm>
            <a:prstGeom prst="rightArrow">
              <a:avLst>
                <a:gd name="adj1" fmla="val 45068"/>
                <a:gd name="adj2" fmla="val 922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002199F8-0C4D-44E3-9014-578FD2D948D9}"/>
                </a:ext>
              </a:extLst>
            </p:cNvPr>
            <p:cNvSpPr/>
            <p:nvPr/>
          </p:nvSpPr>
          <p:spPr>
            <a:xfrm>
              <a:off x="-429947" y="3284984"/>
              <a:ext cx="216024" cy="2160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6" name="Групувати 45">
            <a:extLst>
              <a:ext uri="{FF2B5EF4-FFF2-40B4-BE49-F238E27FC236}">
                <a16:creationId xmlns:a16="http://schemas.microsoft.com/office/drawing/2014/main" id="{280A8BA7-F1B9-48B2-95FF-4768904B37D0}"/>
              </a:ext>
            </a:extLst>
          </p:cNvPr>
          <p:cNvGrpSpPr/>
          <p:nvPr/>
        </p:nvGrpSpPr>
        <p:grpSpPr>
          <a:xfrm>
            <a:off x="2295507" y="3559732"/>
            <a:ext cx="1720936" cy="860254"/>
            <a:chOff x="1173642" y="3995831"/>
            <a:chExt cx="1720936" cy="860254"/>
          </a:xfrm>
          <a:solidFill>
            <a:schemeClr val="accent5">
              <a:lumMod val="75000"/>
            </a:schemeClr>
          </a:solidFill>
        </p:grpSpPr>
        <p:sp>
          <p:nvSpPr>
            <p:cNvPr id="21" name="Rectangle 29">
              <a:extLst>
                <a:ext uri="{FF2B5EF4-FFF2-40B4-BE49-F238E27FC236}">
                  <a16:creationId xmlns:a16="http://schemas.microsoft.com/office/drawing/2014/main" id="{BBA318E7-CE38-4E26-805E-012C79684F23}"/>
                </a:ext>
              </a:extLst>
            </p:cNvPr>
            <p:cNvSpPr/>
            <p:nvPr/>
          </p:nvSpPr>
          <p:spPr>
            <a:xfrm rot="10800000">
              <a:off x="1173642" y="3995831"/>
              <a:ext cx="1720936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7" name="Rectangle 12">
              <a:extLst>
                <a:ext uri="{FF2B5EF4-FFF2-40B4-BE49-F238E27FC236}">
                  <a16:creationId xmlns:a16="http://schemas.microsoft.com/office/drawing/2014/main" id="{108CC557-6F70-405D-82B9-83F01149FBC7}"/>
                </a:ext>
              </a:extLst>
            </p:cNvPr>
            <p:cNvSpPr/>
            <p:nvPr/>
          </p:nvSpPr>
          <p:spPr>
            <a:xfrm>
              <a:off x="1173642" y="4484588"/>
              <a:ext cx="1720936" cy="3714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" name="Групувати 2">
            <a:extLst>
              <a:ext uri="{FF2B5EF4-FFF2-40B4-BE49-F238E27FC236}">
                <a16:creationId xmlns:a16="http://schemas.microsoft.com/office/drawing/2014/main" id="{1B14923F-A108-4564-BB7A-B7ECDBBC82F7}"/>
              </a:ext>
            </a:extLst>
          </p:cNvPr>
          <p:cNvGrpSpPr/>
          <p:nvPr/>
        </p:nvGrpSpPr>
        <p:grpSpPr>
          <a:xfrm>
            <a:off x="4788568" y="3562459"/>
            <a:ext cx="1720296" cy="879225"/>
            <a:chOff x="4788568" y="3562459"/>
            <a:chExt cx="1720296" cy="879225"/>
          </a:xfrm>
        </p:grpSpPr>
        <p:sp>
          <p:nvSpPr>
            <p:cNvPr id="25" name="Rectangle 29">
              <a:extLst>
                <a:ext uri="{FF2B5EF4-FFF2-40B4-BE49-F238E27FC236}">
                  <a16:creationId xmlns:a16="http://schemas.microsoft.com/office/drawing/2014/main" id="{18460DBD-7317-4DE7-AA2D-48CB4835F0BF}"/>
                </a:ext>
              </a:extLst>
            </p:cNvPr>
            <p:cNvSpPr/>
            <p:nvPr/>
          </p:nvSpPr>
          <p:spPr>
            <a:xfrm rot="10800000">
              <a:off x="4789878" y="3562459"/>
              <a:ext cx="1718985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rgbClr val="5071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0" name="Rectangle 12">
              <a:extLst>
                <a:ext uri="{FF2B5EF4-FFF2-40B4-BE49-F238E27FC236}">
                  <a16:creationId xmlns:a16="http://schemas.microsoft.com/office/drawing/2014/main" id="{8D4C701A-D66D-4434-9C13-1B4E09644856}"/>
                </a:ext>
              </a:extLst>
            </p:cNvPr>
            <p:cNvSpPr/>
            <p:nvPr/>
          </p:nvSpPr>
          <p:spPr>
            <a:xfrm>
              <a:off x="4788568" y="3898239"/>
              <a:ext cx="1720296" cy="543445"/>
            </a:xfrm>
            <a:prstGeom prst="rect">
              <a:avLst/>
            </a:prstGeom>
            <a:solidFill>
              <a:srgbClr val="5071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8" name="Групувати 47">
            <a:extLst>
              <a:ext uri="{FF2B5EF4-FFF2-40B4-BE49-F238E27FC236}">
                <a16:creationId xmlns:a16="http://schemas.microsoft.com/office/drawing/2014/main" id="{C7134DA1-C7A1-499C-84DA-FD711A2C4AFF}"/>
              </a:ext>
            </a:extLst>
          </p:cNvPr>
          <p:cNvGrpSpPr/>
          <p:nvPr/>
        </p:nvGrpSpPr>
        <p:grpSpPr>
          <a:xfrm>
            <a:off x="7251374" y="3557520"/>
            <a:ext cx="1720936" cy="888514"/>
            <a:chOff x="6568211" y="3986542"/>
            <a:chExt cx="1720936" cy="888514"/>
          </a:xfrm>
        </p:grpSpPr>
        <p:sp>
          <p:nvSpPr>
            <p:cNvPr id="58" name="Rectangle 29">
              <a:extLst>
                <a:ext uri="{FF2B5EF4-FFF2-40B4-BE49-F238E27FC236}">
                  <a16:creationId xmlns:a16="http://schemas.microsoft.com/office/drawing/2014/main" id="{C1965134-8CBA-41A8-966F-1082DAB24684}"/>
                </a:ext>
              </a:extLst>
            </p:cNvPr>
            <p:cNvSpPr/>
            <p:nvPr/>
          </p:nvSpPr>
          <p:spPr>
            <a:xfrm rot="10800000">
              <a:off x="6568211" y="3986542"/>
              <a:ext cx="1720936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0" name="Rectangle 12">
              <a:extLst>
                <a:ext uri="{FF2B5EF4-FFF2-40B4-BE49-F238E27FC236}">
                  <a16:creationId xmlns:a16="http://schemas.microsoft.com/office/drawing/2014/main" id="{7052AF90-569F-4CE6-BAA3-BFEC23E1FA84}"/>
                </a:ext>
              </a:extLst>
            </p:cNvPr>
            <p:cNvSpPr/>
            <p:nvPr/>
          </p:nvSpPr>
          <p:spPr>
            <a:xfrm>
              <a:off x="6568211" y="4503559"/>
              <a:ext cx="1720936" cy="371497"/>
            </a:xfrm>
            <a:prstGeom prst="rect">
              <a:avLst/>
            </a:prstGeom>
            <a:solidFill>
              <a:srgbClr val="9CBA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9" name="Групувати 48">
            <a:extLst>
              <a:ext uri="{FF2B5EF4-FFF2-40B4-BE49-F238E27FC236}">
                <a16:creationId xmlns:a16="http://schemas.microsoft.com/office/drawing/2014/main" id="{480BDC70-1679-4922-BE2D-3AE4C7D9EC10}"/>
              </a:ext>
            </a:extLst>
          </p:cNvPr>
          <p:cNvGrpSpPr/>
          <p:nvPr/>
        </p:nvGrpSpPr>
        <p:grpSpPr>
          <a:xfrm>
            <a:off x="9730620" y="3559732"/>
            <a:ext cx="1720936" cy="865947"/>
            <a:chOff x="9266087" y="3990138"/>
            <a:chExt cx="1720936" cy="865947"/>
          </a:xfrm>
        </p:grpSpPr>
        <p:sp>
          <p:nvSpPr>
            <p:cNvPr id="27" name="Rectangle 29">
              <a:extLst>
                <a:ext uri="{FF2B5EF4-FFF2-40B4-BE49-F238E27FC236}">
                  <a16:creationId xmlns:a16="http://schemas.microsoft.com/office/drawing/2014/main" id="{D447CE72-5895-409C-95FB-35360A1227A2}"/>
                </a:ext>
              </a:extLst>
            </p:cNvPr>
            <p:cNvSpPr/>
            <p:nvPr/>
          </p:nvSpPr>
          <p:spPr>
            <a:xfrm rot="10800000">
              <a:off x="9266087" y="3990138"/>
              <a:ext cx="1720936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1" name="Rectangle 12">
              <a:extLst>
                <a:ext uri="{FF2B5EF4-FFF2-40B4-BE49-F238E27FC236}">
                  <a16:creationId xmlns:a16="http://schemas.microsoft.com/office/drawing/2014/main" id="{69DF845E-6B4D-4E24-B209-C25C0B13F3B3}"/>
                </a:ext>
              </a:extLst>
            </p:cNvPr>
            <p:cNvSpPr/>
            <p:nvPr/>
          </p:nvSpPr>
          <p:spPr>
            <a:xfrm>
              <a:off x="9266087" y="4484588"/>
              <a:ext cx="1720936" cy="371497"/>
            </a:xfrm>
            <a:prstGeom prst="rect">
              <a:avLst/>
            </a:prstGeom>
            <a:solidFill>
              <a:srgbClr val="4D68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13738E2A-4F59-41E5-B363-F18546043681}"/>
              </a:ext>
            </a:extLst>
          </p:cNvPr>
          <p:cNvSpPr txBox="1"/>
          <p:nvPr/>
        </p:nvSpPr>
        <p:spPr>
          <a:xfrm>
            <a:off x="7358658" y="3720705"/>
            <a:ext cx="1253654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27965" algn="ctr" rtl="0">
              <a:lnSpc>
                <a:spcPct val="100000"/>
              </a:lnSpc>
              <a:spcBef>
                <a:spcPts val="370"/>
              </a:spcBef>
            </a:pPr>
            <a:r>
              <a:rPr lang="en-US" sz="1400" b="1" noProof="0" dirty="0">
                <a:solidFill>
                  <a:srgbClr val="FFFFFF"/>
                </a:solidFill>
                <a:latin typeface="Candara" panose="020E0502030303020204" pitchFamily="34" charset="0"/>
                <a:cs typeface="Arial"/>
              </a:rPr>
              <a:t>QS World</a:t>
            </a:r>
            <a:r>
              <a:rPr lang="uk-UA" sz="1400" b="1" noProof="0" dirty="0">
                <a:solidFill>
                  <a:srgbClr val="FFFFFF"/>
                </a:solidFill>
                <a:latin typeface="Candara" panose="020E0502030303020204" pitchFamily="34" charset="0"/>
                <a:cs typeface="Arial"/>
              </a:rPr>
              <a:t> </a:t>
            </a:r>
            <a:r>
              <a:rPr lang="en-US" sz="1400" b="1" noProof="0" dirty="0">
                <a:solidFill>
                  <a:srgbClr val="FFFFFF"/>
                </a:solidFill>
                <a:latin typeface="Candara" panose="020E0502030303020204" pitchFamily="34" charset="0"/>
                <a:cs typeface="Arial"/>
              </a:rPr>
              <a:t>UR by Region</a:t>
            </a:r>
            <a:endParaRPr lang="ru-RU" sz="1400" b="1" noProof="0" dirty="0">
              <a:solidFill>
                <a:srgbClr val="FFFFFF"/>
              </a:solidFill>
              <a:latin typeface="Candara" panose="020E0502030303020204" pitchFamily="34" charset="0"/>
              <a:cs typeface="Arial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B130278-EDAA-4393-B6EE-212ABF8CA277}"/>
              </a:ext>
            </a:extLst>
          </p:cNvPr>
          <p:cNvSpPr txBox="1"/>
          <p:nvPr/>
        </p:nvSpPr>
        <p:spPr>
          <a:xfrm>
            <a:off x="4813968" y="3937486"/>
            <a:ext cx="148468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27965" rtl="0">
              <a:lnSpc>
                <a:spcPct val="100000"/>
              </a:lnSpc>
              <a:spcBef>
                <a:spcPts val="370"/>
              </a:spcBef>
            </a:pPr>
            <a:r>
              <a:rPr lang="en-US" sz="1400" b="1" noProof="0" dirty="0">
                <a:solidFill>
                  <a:srgbClr val="FFFFFF"/>
                </a:solidFill>
                <a:latin typeface="Candara" panose="020E0502030303020204" pitchFamily="34" charset="0"/>
                <a:cs typeface="Arial"/>
              </a:rPr>
              <a:t>Webometrics</a:t>
            </a:r>
            <a:endParaRPr lang="ru-RU" sz="1400" b="1" noProof="0" dirty="0">
              <a:solidFill>
                <a:srgbClr val="FFFFFF"/>
              </a:solidFill>
              <a:latin typeface="Candara" panose="020E0502030303020204" pitchFamily="34" charset="0"/>
              <a:cs typeface="Arial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396B298A-9F47-4B8C-A868-7148BD1A8A13}"/>
              </a:ext>
            </a:extLst>
          </p:cNvPr>
          <p:cNvSpPr txBox="1"/>
          <p:nvPr/>
        </p:nvSpPr>
        <p:spPr>
          <a:xfrm>
            <a:off x="2555322" y="3931422"/>
            <a:ext cx="99084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27965" algn="ctr">
              <a:spcBef>
                <a:spcPts val="370"/>
              </a:spcBef>
            </a:pPr>
            <a:r>
              <a:rPr lang="en-US" sz="1400" b="1" noProof="0" dirty="0">
                <a:solidFill>
                  <a:srgbClr val="FFFFFF"/>
                </a:solidFill>
                <a:latin typeface="Candara" panose="020E0502030303020204" pitchFamily="34" charset="0"/>
                <a:cs typeface="Arial"/>
              </a:rPr>
              <a:t>Scopus</a:t>
            </a:r>
            <a:endParaRPr lang="ru-RU" sz="1400" b="1" noProof="0" dirty="0">
              <a:solidFill>
                <a:srgbClr val="FFFFFF"/>
              </a:solidFill>
              <a:latin typeface="Candara" panose="020E0502030303020204" pitchFamily="34" charset="0"/>
              <a:cs typeface="Arial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D8397D-1517-4DD8-A3BA-FAD66CF50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665" y="2274031"/>
            <a:ext cx="1486097" cy="37301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539F734-3754-493D-89E5-52E03E658A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785" y="2234680"/>
            <a:ext cx="1493252" cy="47975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077FD3D-16B7-4423-BD23-218CAE2D56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205" y="2058886"/>
            <a:ext cx="1896164" cy="655551"/>
          </a:xfrm>
          <a:prstGeom prst="rect">
            <a:avLst/>
          </a:prstGeom>
        </p:spPr>
      </p:pic>
      <p:graphicFrame>
        <p:nvGraphicFramePr>
          <p:cNvPr id="45" name="Таблиця 44">
            <a:extLst>
              <a:ext uri="{FF2B5EF4-FFF2-40B4-BE49-F238E27FC236}">
                <a16:creationId xmlns:a16="http://schemas.microsoft.com/office/drawing/2014/main" id="{85590D51-3E31-4A55-ACB2-8BBBB3F290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625115"/>
              </p:ext>
            </p:extLst>
          </p:nvPr>
        </p:nvGraphicFramePr>
        <p:xfrm>
          <a:off x="2295506" y="4980976"/>
          <a:ext cx="1720937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0937">
                  <a:extLst>
                    <a:ext uri="{9D8B030D-6E8A-4147-A177-3AD203B41FA5}">
                      <a16:colId xmlns:a16="http://schemas.microsoft.com/office/drawing/2014/main" val="1571525804"/>
                    </a:ext>
                  </a:extLst>
                </a:gridCol>
              </a:tblGrid>
              <a:tr h="309567">
                <a:tc>
                  <a:txBody>
                    <a:bodyPr/>
                    <a:lstStyle/>
                    <a:p>
                      <a:pPr algn="ctr"/>
                      <a:r>
                        <a:rPr lang="uk-UA" sz="1700" dirty="0">
                          <a:latin typeface="Candara" panose="020E0502030303020204" pitchFamily="34" charset="0"/>
                        </a:rPr>
                        <a:t>14</a:t>
                      </a:r>
                      <a:endParaRPr lang="ru-RU" sz="17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6142242"/>
                  </a:ext>
                </a:extLst>
              </a:tr>
              <a:tr h="283887"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13</a:t>
                      </a:r>
                      <a:endParaRPr lang="ru-RU" sz="17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6169900"/>
                  </a:ext>
                </a:extLst>
              </a:tr>
              <a:tr h="283770"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12</a:t>
                      </a:r>
                      <a:endParaRPr lang="ru-RU" sz="17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20054"/>
                  </a:ext>
                </a:extLst>
              </a:tr>
              <a:tr h="283770"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16</a:t>
                      </a:r>
                      <a:endParaRPr lang="ru-RU" sz="17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4112235"/>
                  </a:ext>
                </a:extLst>
              </a:tr>
              <a:tr h="28377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7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13</a:t>
                      </a:r>
                      <a:endParaRPr lang="ru-RU" sz="17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267033"/>
                  </a:ext>
                </a:extLst>
              </a:tr>
            </a:tbl>
          </a:graphicData>
        </a:graphic>
      </p:graphicFrame>
      <p:graphicFrame>
        <p:nvGraphicFramePr>
          <p:cNvPr id="87" name="Таблиця 86">
            <a:extLst>
              <a:ext uri="{FF2B5EF4-FFF2-40B4-BE49-F238E27FC236}">
                <a16:creationId xmlns:a16="http://schemas.microsoft.com/office/drawing/2014/main" id="{DE20A2BB-CCFE-47C0-818C-B89AEE7BA9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8421463"/>
              </p:ext>
            </p:extLst>
          </p:nvPr>
        </p:nvGraphicFramePr>
        <p:xfrm>
          <a:off x="4772129" y="4980976"/>
          <a:ext cx="1720937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0937">
                  <a:extLst>
                    <a:ext uri="{9D8B030D-6E8A-4147-A177-3AD203B41FA5}">
                      <a16:colId xmlns:a16="http://schemas.microsoft.com/office/drawing/2014/main" val="1571525804"/>
                    </a:ext>
                  </a:extLst>
                </a:gridCol>
              </a:tblGrid>
              <a:tr h="309567">
                <a:tc>
                  <a:txBody>
                    <a:bodyPr/>
                    <a:lstStyle/>
                    <a:p>
                      <a:pPr algn="ctr"/>
                      <a:r>
                        <a:rPr lang="uk-UA" sz="1700" dirty="0">
                          <a:latin typeface="Candara" panose="020E0502030303020204" pitchFamily="34" charset="0"/>
                        </a:rPr>
                        <a:t>11</a:t>
                      </a:r>
                      <a:endParaRPr lang="ru-RU" sz="17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6142242"/>
                  </a:ext>
                </a:extLst>
              </a:tr>
              <a:tr h="283887"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14</a:t>
                      </a:r>
                      <a:endParaRPr lang="ru-RU" sz="17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6169900"/>
                  </a:ext>
                </a:extLst>
              </a:tr>
              <a:tr h="283770"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17</a:t>
                      </a:r>
                      <a:endParaRPr lang="ru-RU" sz="17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20054"/>
                  </a:ext>
                </a:extLst>
              </a:tr>
              <a:tr h="283770"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24</a:t>
                      </a:r>
                      <a:endParaRPr lang="ru-RU" sz="17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4112235"/>
                  </a:ext>
                </a:extLst>
              </a:tr>
              <a:tr h="28377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7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27</a:t>
                      </a:r>
                      <a:endParaRPr lang="ru-RU" sz="17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267033"/>
                  </a:ext>
                </a:extLst>
              </a:tr>
            </a:tbl>
          </a:graphicData>
        </a:graphic>
      </p:graphicFrame>
      <p:graphicFrame>
        <p:nvGraphicFramePr>
          <p:cNvPr id="88" name="Таблиця 87">
            <a:extLst>
              <a:ext uri="{FF2B5EF4-FFF2-40B4-BE49-F238E27FC236}">
                <a16:creationId xmlns:a16="http://schemas.microsoft.com/office/drawing/2014/main" id="{3C88DE72-7A42-420E-AAD5-3D1DB6B0ED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641485"/>
              </p:ext>
            </p:extLst>
          </p:nvPr>
        </p:nvGraphicFramePr>
        <p:xfrm>
          <a:off x="7251374" y="4980976"/>
          <a:ext cx="1720937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0937">
                  <a:extLst>
                    <a:ext uri="{9D8B030D-6E8A-4147-A177-3AD203B41FA5}">
                      <a16:colId xmlns:a16="http://schemas.microsoft.com/office/drawing/2014/main" val="1571525804"/>
                    </a:ext>
                  </a:extLst>
                </a:gridCol>
              </a:tblGrid>
              <a:tr h="309567">
                <a:tc>
                  <a:txBody>
                    <a:bodyPr/>
                    <a:lstStyle/>
                    <a:p>
                      <a:pPr algn="ctr"/>
                      <a:r>
                        <a:rPr lang="uk-UA" sz="1700" dirty="0">
                          <a:latin typeface="Candara" panose="020E0502030303020204" pitchFamily="34" charset="0"/>
                        </a:rPr>
                        <a:t>13</a:t>
                      </a:r>
                      <a:endParaRPr lang="ru-RU" sz="17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6142242"/>
                  </a:ext>
                </a:extLst>
              </a:tr>
              <a:tr h="283887"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11</a:t>
                      </a:r>
                      <a:endParaRPr lang="ru-RU" sz="17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6169900"/>
                  </a:ext>
                </a:extLst>
              </a:tr>
              <a:tr h="283770">
                <a:tc>
                  <a:txBody>
                    <a:bodyPr/>
                    <a:lstStyle/>
                    <a:p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20054"/>
                  </a:ext>
                </a:extLst>
              </a:tr>
              <a:tr h="283770">
                <a:tc>
                  <a:txBody>
                    <a:bodyPr/>
                    <a:lstStyle/>
                    <a:p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4112235"/>
                  </a:ext>
                </a:extLst>
              </a:tr>
              <a:tr h="2837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7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267033"/>
                  </a:ext>
                </a:extLst>
              </a:tr>
            </a:tbl>
          </a:graphicData>
        </a:graphic>
      </p:graphicFrame>
      <p:graphicFrame>
        <p:nvGraphicFramePr>
          <p:cNvPr id="89" name="Таблиця 88">
            <a:extLst>
              <a:ext uri="{FF2B5EF4-FFF2-40B4-BE49-F238E27FC236}">
                <a16:creationId xmlns:a16="http://schemas.microsoft.com/office/drawing/2014/main" id="{6218E32C-2F58-4FDF-929B-39A3F925A5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063218"/>
              </p:ext>
            </p:extLst>
          </p:nvPr>
        </p:nvGraphicFramePr>
        <p:xfrm>
          <a:off x="488326" y="4980976"/>
          <a:ext cx="1330949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0949">
                  <a:extLst>
                    <a:ext uri="{9D8B030D-6E8A-4147-A177-3AD203B41FA5}">
                      <a16:colId xmlns:a16="http://schemas.microsoft.com/office/drawing/2014/main" val="1571525804"/>
                    </a:ext>
                  </a:extLst>
                </a:gridCol>
              </a:tblGrid>
              <a:tr h="309567">
                <a:tc>
                  <a:txBody>
                    <a:bodyPr/>
                    <a:lstStyle/>
                    <a:p>
                      <a:pPr algn="ctr"/>
                      <a:r>
                        <a:rPr lang="uk-UA" sz="1700" dirty="0">
                          <a:latin typeface="Candara" panose="020E0502030303020204" pitchFamily="34" charset="0"/>
                        </a:rPr>
                        <a:t>2020</a:t>
                      </a:r>
                      <a:endParaRPr lang="ru-RU" sz="17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6142242"/>
                  </a:ext>
                </a:extLst>
              </a:tr>
              <a:tr h="283887"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2019</a:t>
                      </a:r>
                      <a:endParaRPr lang="ru-RU" sz="17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6169900"/>
                  </a:ext>
                </a:extLst>
              </a:tr>
              <a:tr h="283770"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2018</a:t>
                      </a:r>
                      <a:endParaRPr lang="ru-RU" sz="17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20054"/>
                  </a:ext>
                </a:extLst>
              </a:tr>
              <a:tr h="283770"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2017</a:t>
                      </a:r>
                      <a:endParaRPr lang="ru-RU" sz="17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4112235"/>
                  </a:ext>
                </a:extLst>
              </a:tr>
              <a:tr h="28377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7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2016</a:t>
                      </a:r>
                      <a:endParaRPr lang="ru-RU" sz="17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267033"/>
                  </a:ext>
                </a:extLst>
              </a:tr>
            </a:tbl>
          </a:graphicData>
        </a:graphic>
      </p:graphicFrame>
      <p:sp>
        <p:nvSpPr>
          <p:cNvPr id="38" name="Круг: прозрачная заливка 37">
            <a:extLst>
              <a:ext uri="{FF2B5EF4-FFF2-40B4-BE49-F238E27FC236}">
                <a16:creationId xmlns:a16="http://schemas.microsoft.com/office/drawing/2014/main" id="{2E4D5DFE-9422-4D67-B759-9B14DA8F51E8}"/>
              </a:ext>
            </a:extLst>
          </p:cNvPr>
          <p:cNvSpPr/>
          <p:nvPr/>
        </p:nvSpPr>
        <p:spPr>
          <a:xfrm>
            <a:off x="4544297" y="1369917"/>
            <a:ext cx="2172996" cy="2172996"/>
          </a:xfrm>
          <a:prstGeom prst="donut">
            <a:avLst>
              <a:gd name="adj" fmla="val 14794"/>
            </a:avLst>
          </a:prstGeom>
          <a:solidFill>
            <a:srgbClr val="507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>
              <a:solidFill>
                <a:schemeClr val="tx1"/>
              </a:solidFill>
            </a:endParaRPr>
          </a:p>
        </p:txBody>
      </p:sp>
      <p:sp>
        <p:nvSpPr>
          <p:cNvPr id="39" name="Круг: прозрачная заливка 38">
            <a:extLst>
              <a:ext uri="{FF2B5EF4-FFF2-40B4-BE49-F238E27FC236}">
                <a16:creationId xmlns:a16="http://schemas.microsoft.com/office/drawing/2014/main" id="{4AC4BC1C-ADC4-41DC-83E2-B2AD4C918C9E}"/>
              </a:ext>
            </a:extLst>
          </p:cNvPr>
          <p:cNvSpPr/>
          <p:nvPr/>
        </p:nvSpPr>
        <p:spPr>
          <a:xfrm>
            <a:off x="7024905" y="1369039"/>
            <a:ext cx="2173874" cy="2173874"/>
          </a:xfrm>
          <a:prstGeom prst="donut">
            <a:avLst>
              <a:gd name="adj" fmla="val 14794"/>
            </a:avLst>
          </a:prstGeom>
          <a:solidFill>
            <a:srgbClr val="9CBA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>
              <a:solidFill>
                <a:schemeClr val="tx1"/>
              </a:solidFill>
            </a:endParaRPr>
          </a:p>
        </p:txBody>
      </p:sp>
      <p:sp>
        <p:nvSpPr>
          <p:cNvPr id="41" name="Круг: прозрачная заливка 40">
            <a:extLst>
              <a:ext uri="{FF2B5EF4-FFF2-40B4-BE49-F238E27FC236}">
                <a16:creationId xmlns:a16="http://schemas.microsoft.com/office/drawing/2014/main" id="{DA0279A5-00EA-4F6D-96A9-DFE82B86C7AA}"/>
              </a:ext>
            </a:extLst>
          </p:cNvPr>
          <p:cNvSpPr/>
          <p:nvPr/>
        </p:nvSpPr>
        <p:spPr>
          <a:xfrm>
            <a:off x="9507405" y="1365499"/>
            <a:ext cx="2173874" cy="2173874"/>
          </a:xfrm>
          <a:prstGeom prst="donut">
            <a:avLst>
              <a:gd name="adj" fmla="val 14794"/>
            </a:avLst>
          </a:prstGeom>
          <a:solidFill>
            <a:srgbClr val="4D68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>
              <a:solidFill>
                <a:schemeClr val="tx1"/>
              </a:solidFill>
            </a:endParaRPr>
          </a:p>
        </p:txBody>
      </p:sp>
      <p:sp>
        <p:nvSpPr>
          <p:cNvPr id="40" name="Круг: прозрачная заливка 37">
            <a:extLst>
              <a:ext uri="{FF2B5EF4-FFF2-40B4-BE49-F238E27FC236}">
                <a16:creationId xmlns:a16="http://schemas.microsoft.com/office/drawing/2014/main" id="{58292DFE-7E6D-4F19-8BF6-AA9832F60330}"/>
              </a:ext>
            </a:extLst>
          </p:cNvPr>
          <p:cNvSpPr/>
          <p:nvPr/>
        </p:nvSpPr>
        <p:spPr>
          <a:xfrm>
            <a:off x="2063689" y="1369917"/>
            <a:ext cx="2172996" cy="2172996"/>
          </a:xfrm>
          <a:prstGeom prst="donut">
            <a:avLst>
              <a:gd name="adj" fmla="val 14794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>
              <a:solidFill>
                <a:schemeClr val="tx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BE2940C-FC39-4F4F-961E-5B9209258561}"/>
              </a:ext>
            </a:extLst>
          </p:cNvPr>
          <p:cNvSpPr txBox="1"/>
          <p:nvPr/>
        </p:nvSpPr>
        <p:spPr>
          <a:xfrm>
            <a:off x="9824637" y="3931421"/>
            <a:ext cx="148468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27965" rtl="0">
              <a:lnSpc>
                <a:spcPct val="100000"/>
              </a:lnSpc>
              <a:spcBef>
                <a:spcPts val="370"/>
              </a:spcBef>
            </a:pPr>
            <a:r>
              <a:rPr lang="en-US" sz="1400" b="1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U-</a:t>
            </a:r>
            <a:r>
              <a:rPr lang="en-US" sz="1400" b="1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Multirank</a:t>
            </a:r>
            <a:endParaRPr lang="ru-RU" sz="1400" b="1" noProof="0" dirty="0">
              <a:solidFill>
                <a:schemeClr val="bg1"/>
              </a:solidFill>
              <a:latin typeface="Candara" panose="020E0502030303020204" pitchFamily="34" charset="0"/>
              <a:cs typeface="Arial"/>
            </a:endParaRPr>
          </a:p>
        </p:txBody>
      </p:sp>
      <p:graphicFrame>
        <p:nvGraphicFramePr>
          <p:cNvPr id="51" name="Таблиця 50">
            <a:extLst>
              <a:ext uri="{FF2B5EF4-FFF2-40B4-BE49-F238E27FC236}">
                <a16:creationId xmlns:a16="http://schemas.microsoft.com/office/drawing/2014/main" id="{D2318BEC-0352-476D-99E3-847A6CF6F4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3603592"/>
              </p:ext>
            </p:extLst>
          </p:nvPr>
        </p:nvGraphicFramePr>
        <p:xfrm>
          <a:off x="9730619" y="4980976"/>
          <a:ext cx="1720937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0937">
                  <a:extLst>
                    <a:ext uri="{9D8B030D-6E8A-4147-A177-3AD203B41FA5}">
                      <a16:colId xmlns:a16="http://schemas.microsoft.com/office/drawing/2014/main" val="1571525804"/>
                    </a:ext>
                  </a:extLst>
                </a:gridCol>
              </a:tblGrid>
              <a:tr h="309567">
                <a:tc>
                  <a:txBody>
                    <a:bodyPr/>
                    <a:lstStyle/>
                    <a:p>
                      <a:pPr algn="ctr"/>
                      <a:r>
                        <a:rPr lang="uk-UA" sz="1700" dirty="0">
                          <a:latin typeface="Candara" panose="020E0502030303020204" pitchFamily="34" charset="0"/>
                        </a:rPr>
                        <a:t>12</a:t>
                      </a:r>
                      <a:endParaRPr lang="ru-RU" sz="17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6142242"/>
                  </a:ext>
                </a:extLst>
              </a:tr>
              <a:tr h="283887">
                <a:tc>
                  <a:txBody>
                    <a:bodyPr/>
                    <a:lstStyle/>
                    <a:p>
                      <a:pPr algn="ctr"/>
                      <a:endParaRPr lang="ru-RU" sz="17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6169900"/>
                  </a:ext>
                </a:extLst>
              </a:tr>
              <a:tr h="283770">
                <a:tc>
                  <a:txBody>
                    <a:bodyPr/>
                    <a:lstStyle/>
                    <a:p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20054"/>
                  </a:ext>
                </a:extLst>
              </a:tr>
              <a:tr h="283770">
                <a:tc>
                  <a:txBody>
                    <a:bodyPr/>
                    <a:lstStyle/>
                    <a:p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4112235"/>
                  </a:ext>
                </a:extLst>
              </a:tr>
              <a:tr h="2837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7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267033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7EFC577-ED10-4FE6-8742-928D7C6696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802" y="1563221"/>
            <a:ext cx="1723345" cy="1763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399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286243"/>
            <a:ext cx="11573197" cy="724247"/>
          </a:xfrm>
        </p:spPr>
        <p:txBody>
          <a:bodyPr/>
          <a:lstStyle/>
          <a:p>
            <a:r>
              <a:rPr lang="uk-UA" sz="3600" b="1" dirty="0">
                <a:solidFill>
                  <a:schemeClr val="bg1"/>
                </a:solidFill>
                <a:latin typeface="Candara" panose="020E0502030303020204" pitchFamily="34" charset="0"/>
              </a:rPr>
              <a:t>УЖГОРОДСЬКИЙ НАЦІОНАЛЬНИЙ УНІВЕРСИТЕТ</a:t>
            </a:r>
            <a:endParaRPr lang="en-US" sz="36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F96906-753A-4C6E-8B3D-89FF5275F789}"/>
              </a:ext>
            </a:extLst>
          </p:cNvPr>
          <p:cNvSpPr txBox="1"/>
          <p:nvPr/>
        </p:nvSpPr>
        <p:spPr>
          <a:xfrm>
            <a:off x="6115553" y="5613797"/>
            <a:ext cx="972108" cy="5078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altLang="ko-KR" sz="27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1575</a:t>
            </a:r>
            <a:endParaRPr lang="ko-KR" altLang="en-US" sz="2700" b="1" dirty="0">
              <a:solidFill>
                <a:schemeClr val="accent3">
                  <a:lumMod val="40000"/>
                  <a:lumOff val="60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F61AD5-389B-441A-A13E-BB8D378855F5}"/>
              </a:ext>
            </a:extLst>
          </p:cNvPr>
          <p:cNvSpPr txBox="1"/>
          <p:nvPr/>
        </p:nvSpPr>
        <p:spPr>
          <a:xfrm>
            <a:off x="2519560" y="1648247"/>
            <a:ext cx="7346905" cy="67044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Результати зарахування до ДВНЗ «УжНУ» у 2020 році </a:t>
            </a:r>
            <a:br>
              <a:rPr lang="uk-UA" sz="18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освітніми ступенями у порівнянні з 2018-2019 роками</a:t>
            </a:r>
            <a:endParaRPr lang="ru-RU" sz="1800" dirty="0">
              <a:solidFill>
                <a:schemeClr val="accent3">
                  <a:lumMod val="40000"/>
                  <a:lumOff val="60000"/>
                </a:schemeClr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6C6655E8-971A-44CD-86D8-229A1AA148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4285833"/>
              </p:ext>
            </p:extLst>
          </p:nvPr>
        </p:nvGraphicFramePr>
        <p:xfrm>
          <a:off x="10069881" y="1779983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hart 9">
            <a:extLst>
              <a:ext uri="{FF2B5EF4-FFF2-40B4-BE49-F238E27FC236}">
                <a16:creationId xmlns:a16="http://schemas.microsoft.com/office/drawing/2014/main" id="{10AC84EE-B42E-4C30-ACDB-AED0E8ECA3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5968587"/>
              </p:ext>
            </p:extLst>
          </p:nvPr>
        </p:nvGraphicFramePr>
        <p:xfrm>
          <a:off x="10072213" y="3835691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Chart 9">
            <a:extLst>
              <a:ext uri="{FF2B5EF4-FFF2-40B4-BE49-F238E27FC236}">
                <a16:creationId xmlns:a16="http://schemas.microsoft.com/office/drawing/2014/main" id="{1677F097-4126-4684-B985-9C9C97C3E5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3617828"/>
              </p:ext>
            </p:extLst>
          </p:nvPr>
        </p:nvGraphicFramePr>
        <p:xfrm>
          <a:off x="10069881" y="5335467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Rounded Rectangle 7">
            <a:extLst>
              <a:ext uri="{FF2B5EF4-FFF2-40B4-BE49-F238E27FC236}">
                <a16:creationId xmlns:a16="http://schemas.microsoft.com/office/drawing/2014/main" id="{3FA1D9CE-5207-4D52-B6E2-D58C024EBF39}"/>
              </a:ext>
            </a:extLst>
          </p:cNvPr>
          <p:cNvSpPr/>
          <p:nvPr/>
        </p:nvSpPr>
        <p:spPr>
          <a:xfrm>
            <a:off x="948584" y="5255072"/>
            <a:ext cx="10305646" cy="1238491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3C20991-4705-4750-9F12-30CE32153B5F}"/>
              </a:ext>
            </a:extLst>
          </p:cNvPr>
          <p:cNvSpPr/>
          <p:nvPr/>
        </p:nvSpPr>
        <p:spPr>
          <a:xfrm>
            <a:off x="1028784" y="5337367"/>
            <a:ext cx="1073359" cy="107335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ED3D2CE-2624-4076-B5E4-FE054AC226C5}"/>
              </a:ext>
            </a:extLst>
          </p:cNvPr>
          <p:cNvSpPr txBox="1"/>
          <p:nvPr/>
        </p:nvSpPr>
        <p:spPr>
          <a:xfrm>
            <a:off x="8894357" y="4095409"/>
            <a:ext cx="972108" cy="5078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altLang="ko-KR" sz="27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2716</a:t>
            </a:r>
            <a:endParaRPr lang="ko-KR" altLang="en-US" sz="2700" b="1" dirty="0">
              <a:solidFill>
                <a:schemeClr val="accent3">
                  <a:lumMod val="40000"/>
                  <a:lumOff val="60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87F2648-6589-432E-B8D8-7E21BDC4E1EA}"/>
              </a:ext>
            </a:extLst>
          </p:cNvPr>
          <p:cNvSpPr txBox="1"/>
          <p:nvPr/>
        </p:nvSpPr>
        <p:spPr>
          <a:xfrm>
            <a:off x="2519560" y="5497019"/>
            <a:ext cx="3178699" cy="830997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ru-RU" sz="1600" b="1" dirty="0">
              <a:solidFill>
                <a:schemeClr val="accent3">
                  <a:lumMod val="40000"/>
                  <a:lumOff val="60000"/>
                </a:schemeClr>
              </a:solidFill>
              <a:effectLst/>
              <a:latin typeface="Candara" panose="020E0502030303020204" pitchFamily="34" charset="0"/>
              <a:ea typeface="Calibri" panose="020F0502020204030204" pitchFamily="34" charset="0"/>
            </a:endParaRPr>
          </a:p>
          <a:p>
            <a:pPr algn="ctr"/>
            <a:r>
              <a:rPr lang="uk-UA" sz="16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</a:rPr>
              <a:t>Магістр</a:t>
            </a:r>
          </a:p>
          <a:p>
            <a:endParaRPr lang="ru-RU" altLang="ko-KR" sz="1600" dirty="0">
              <a:solidFill>
                <a:schemeClr val="tx2">
                  <a:lumMod val="60000"/>
                  <a:lumOff val="40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9EFBC4-E177-4ADD-A590-E8F70D30E032}"/>
              </a:ext>
            </a:extLst>
          </p:cNvPr>
          <p:cNvSpPr txBox="1"/>
          <p:nvPr/>
        </p:nvSpPr>
        <p:spPr>
          <a:xfrm>
            <a:off x="7504955" y="5613798"/>
            <a:ext cx="972108" cy="5078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altLang="ko-KR" sz="27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1438</a:t>
            </a:r>
            <a:endParaRPr lang="ko-KR" altLang="en-US" sz="2700" b="1" dirty="0">
              <a:solidFill>
                <a:schemeClr val="accent3">
                  <a:lumMod val="40000"/>
                  <a:lumOff val="60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6D6B5B1-85C3-49B1-BBDB-9E0D6F776B63}"/>
              </a:ext>
            </a:extLst>
          </p:cNvPr>
          <p:cNvSpPr txBox="1"/>
          <p:nvPr/>
        </p:nvSpPr>
        <p:spPr>
          <a:xfrm>
            <a:off x="8894357" y="5613799"/>
            <a:ext cx="972108" cy="5078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altLang="ko-KR" sz="27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1228</a:t>
            </a:r>
            <a:endParaRPr lang="ko-KR" altLang="en-US" sz="2700" b="1" dirty="0">
              <a:solidFill>
                <a:schemeClr val="accent3">
                  <a:lumMod val="40000"/>
                  <a:lumOff val="60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A132995-0084-4008-8CF6-41DF02FCF3AE}"/>
              </a:ext>
            </a:extLst>
          </p:cNvPr>
          <p:cNvSpPr txBox="1"/>
          <p:nvPr/>
        </p:nvSpPr>
        <p:spPr>
          <a:xfrm>
            <a:off x="6115553" y="4109946"/>
            <a:ext cx="972108" cy="5078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altLang="ko-KR" sz="27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2517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AD4FD94-546F-492B-A23E-813461307284}"/>
              </a:ext>
            </a:extLst>
          </p:cNvPr>
          <p:cNvSpPr txBox="1"/>
          <p:nvPr/>
        </p:nvSpPr>
        <p:spPr>
          <a:xfrm>
            <a:off x="2525454" y="3948364"/>
            <a:ext cx="3172805" cy="830997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</a:rPr>
              <a:t>Бакалавр </a:t>
            </a:r>
            <a:br>
              <a:rPr lang="ru-RU" sz="16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</a:rPr>
            </a:br>
            <a:r>
              <a:rPr lang="ru-RU" sz="16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</a:rPr>
              <a:t>(</a:t>
            </a:r>
            <a:r>
              <a:rPr lang="uk-UA" sz="16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Candara" panose="020E0502030303020204" pitchFamily="34" charset="0"/>
                <a:ea typeface="Calibri" panose="020F0502020204030204" pitchFamily="34" charset="0"/>
              </a:rPr>
              <a:t>м</a:t>
            </a:r>
            <a:r>
              <a:rPr lang="uk-UA" sz="16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</a:rPr>
              <a:t>агістр</a:t>
            </a:r>
            <a:r>
              <a:rPr lang="ru-RU" sz="16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</a:rPr>
              <a:t> </a:t>
            </a:r>
            <a:r>
              <a:rPr lang="uk-UA" sz="16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</a:rPr>
              <a:t>медичного</a:t>
            </a:r>
            <a:r>
              <a:rPr lang="ru-RU" sz="16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</a:rPr>
              <a:t> та </a:t>
            </a:r>
            <a:r>
              <a:rPr lang="uk-UA" sz="16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</a:rPr>
              <a:t>фармацевтичного</a:t>
            </a:r>
            <a:r>
              <a:rPr lang="ru-RU" sz="16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</a:rPr>
              <a:t> </a:t>
            </a:r>
            <a:r>
              <a:rPr lang="uk-UA" sz="16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</a:rPr>
              <a:t>спрямування</a:t>
            </a:r>
            <a:r>
              <a:rPr lang="ru-RU" sz="16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</a:rPr>
              <a:t>) </a:t>
            </a:r>
            <a:endParaRPr lang="en-US" altLang="ko-KR" sz="1100" b="1" dirty="0">
              <a:solidFill>
                <a:schemeClr val="accent3">
                  <a:lumMod val="40000"/>
                  <a:lumOff val="60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43" name="Rounded Rectangle 5">
            <a:extLst>
              <a:ext uri="{FF2B5EF4-FFF2-40B4-BE49-F238E27FC236}">
                <a16:creationId xmlns:a16="http://schemas.microsoft.com/office/drawing/2014/main" id="{6208B55B-7C6D-414C-95DC-670DBFFDA91B}"/>
              </a:ext>
            </a:extLst>
          </p:cNvPr>
          <p:cNvSpPr/>
          <p:nvPr/>
        </p:nvSpPr>
        <p:spPr>
          <a:xfrm>
            <a:off x="948584" y="3755297"/>
            <a:ext cx="10305646" cy="1238491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4" name="Oval 20">
            <a:extLst>
              <a:ext uri="{FF2B5EF4-FFF2-40B4-BE49-F238E27FC236}">
                <a16:creationId xmlns:a16="http://schemas.microsoft.com/office/drawing/2014/main" id="{6DAA1D41-9279-47BC-8172-3D3A728748ED}"/>
              </a:ext>
            </a:extLst>
          </p:cNvPr>
          <p:cNvSpPr/>
          <p:nvPr/>
        </p:nvSpPr>
        <p:spPr>
          <a:xfrm>
            <a:off x="1028784" y="3837863"/>
            <a:ext cx="1073359" cy="107335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E6E9F74-C097-4504-9491-829893B84171}"/>
              </a:ext>
            </a:extLst>
          </p:cNvPr>
          <p:cNvSpPr txBox="1"/>
          <p:nvPr/>
        </p:nvSpPr>
        <p:spPr>
          <a:xfrm>
            <a:off x="7504955" y="4109946"/>
            <a:ext cx="972108" cy="5078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altLang="ko-KR" sz="27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2608</a:t>
            </a:r>
            <a:endParaRPr lang="ko-KR" altLang="en-US" sz="2700" b="1" dirty="0">
              <a:solidFill>
                <a:schemeClr val="accent3">
                  <a:lumMod val="40000"/>
                  <a:lumOff val="60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48" name="Rounded Rectangle 2">
            <a:extLst>
              <a:ext uri="{FF2B5EF4-FFF2-40B4-BE49-F238E27FC236}">
                <a16:creationId xmlns:a16="http://schemas.microsoft.com/office/drawing/2014/main" id="{A2F93039-410A-4F37-883D-338FA8B5C5A8}"/>
              </a:ext>
            </a:extLst>
          </p:cNvPr>
          <p:cNvSpPr/>
          <p:nvPr/>
        </p:nvSpPr>
        <p:spPr>
          <a:xfrm>
            <a:off x="948584" y="2904096"/>
            <a:ext cx="10305646" cy="584765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6" name="Rounded Rectangle 2">
            <a:extLst>
              <a:ext uri="{FF2B5EF4-FFF2-40B4-BE49-F238E27FC236}">
                <a16:creationId xmlns:a16="http://schemas.microsoft.com/office/drawing/2014/main" id="{E5ACB753-8BC7-4F78-811F-E6C738CE4866}"/>
              </a:ext>
            </a:extLst>
          </p:cNvPr>
          <p:cNvSpPr/>
          <p:nvPr/>
        </p:nvSpPr>
        <p:spPr>
          <a:xfrm>
            <a:off x="950152" y="1325041"/>
            <a:ext cx="10304078" cy="1240260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E7DABA7-6AEE-4E01-8D19-4E45F324F94D}"/>
              </a:ext>
            </a:extLst>
          </p:cNvPr>
          <p:cNvSpPr txBox="1"/>
          <p:nvPr/>
        </p:nvSpPr>
        <p:spPr>
          <a:xfrm>
            <a:off x="6115553" y="2942562"/>
            <a:ext cx="972108" cy="5078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altLang="ko-KR" sz="27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2018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A014946-F115-4140-B172-4AE8AC73F29D}"/>
              </a:ext>
            </a:extLst>
          </p:cNvPr>
          <p:cNvSpPr txBox="1"/>
          <p:nvPr/>
        </p:nvSpPr>
        <p:spPr>
          <a:xfrm>
            <a:off x="7504955" y="2942562"/>
            <a:ext cx="972108" cy="5078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altLang="ko-KR" sz="27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2019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01661B7-B062-40E8-9B05-9DC8AB4B8DE3}"/>
              </a:ext>
            </a:extLst>
          </p:cNvPr>
          <p:cNvSpPr txBox="1"/>
          <p:nvPr/>
        </p:nvSpPr>
        <p:spPr>
          <a:xfrm>
            <a:off x="8894357" y="2942561"/>
            <a:ext cx="972108" cy="5078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altLang="ko-KR" sz="27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2020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3AC5FD-28B1-4A8E-A229-93BB97CFF1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634" y="5506046"/>
            <a:ext cx="736542" cy="73654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C9B679-DA1B-4CDE-9087-F4CC034405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2" y="4006271"/>
            <a:ext cx="736542" cy="73654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FAE1EBEE-F277-4FB0-97CC-EB8F2902C1EB}"/>
              </a:ext>
            </a:extLst>
          </p:cNvPr>
          <p:cNvSpPr txBox="1"/>
          <p:nvPr/>
        </p:nvSpPr>
        <p:spPr>
          <a:xfrm>
            <a:off x="10334239" y="5613797"/>
            <a:ext cx="6637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ko-KR" sz="22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-15%</a:t>
            </a:r>
            <a:endParaRPr lang="ko-KR" altLang="en-US" sz="2200" b="1" dirty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C7DE484-0BE1-4EB8-9822-16AEAE7BDD55}"/>
              </a:ext>
            </a:extLst>
          </p:cNvPr>
          <p:cNvSpPr txBox="1"/>
          <p:nvPr/>
        </p:nvSpPr>
        <p:spPr>
          <a:xfrm>
            <a:off x="10311387" y="4133880"/>
            <a:ext cx="7242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ko-KR" sz="22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+4%</a:t>
            </a:r>
            <a:endParaRPr lang="ko-KR" altLang="en-US" sz="2200" b="1" dirty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993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рямоугольник 11" descr="Декоративный элемент">
            <a:extLst>
              <a:ext uri="{FF2B5EF4-FFF2-40B4-BE49-F238E27FC236}">
                <a16:creationId xmlns:a16="http://schemas.microsoft.com/office/drawing/2014/main" id="{9D82AB3A-BE0C-4303-B8D1-F00313B66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868"/>
            <a:ext cx="5991224" cy="1496039"/>
          </a:xfrm>
          <a:prstGeom prst="rect">
            <a:avLst/>
          </a:prstGeom>
          <a:solidFill>
            <a:schemeClr val="bg1">
              <a:lumMod val="75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187AD8-D1BD-4185-A389-A37420209416}"/>
              </a:ext>
            </a:extLst>
          </p:cNvPr>
          <p:cNvSpPr txBox="1"/>
          <p:nvPr/>
        </p:nvSpPr>
        <p:spPr>
          <a:xfrm>
            <a:off x="10756499" y="4944509"/>
            <a:ext cx="11241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Магістр – 61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14340FC-D1ED-4343-B3AD-55F8E8726C49}"/>
              </a:ext>
            </a:extLst>
          </p:cNvPr>
          <p:cNvSpPr txBox="1"/>
          <p:nvPr/>
        </p:nvSpPr>
        <p:spPr>
          <a:xfrm>
            <a:off x="10669572" y="4095575"/>
            <a:ext cx="1298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Бакалавр – 70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39040C2-7B59-4BD5-89FF-06FFBB8AA5C6}"/>
              </a:ext>
            </a:extLst>
          </p:cNvPr>
          <p:cNvSpPr txBox="1"/>
          <p:nvPr/>
        </p:nvSpPr>
        <p:spPr>
          <a:xfrm>
            <a:off x="6689396" y="5227355"/>
            <a:ext cx="1784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Фаховий молодший бакалавр – 7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ABEA26A-7328-4EE4-96A7-73913A785FD5}"/>
              </a:ext>
            </a:extLst>
          </p:cNvPr>
          <p:cNvSpPr txBox="1"/>
          <p:nvPr/>
        </p:nvSpPr>
        <p:spPr>
          <a:xfrm>
            <a:off x="675812" y="99368"/>
            <a:ext cx="456391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000" b="1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СТУДЕНТИ ТА СПЕЦІАЛЬНОСТІ</a:t>
            </a:r>
            <a:endParaRPr lang="en-US" sz="4000" b="1" dirty="0">
              <a:solidFill>
                <a:schemeClr val="accent4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F85477C-94D0-4044-A043-896DE91C503F}"/>
              </a:ext>
            </a:extLst>
          </p:cNvPr>
          <p:cNvSpPr txBox="1"/>
          <p:nvPr/>
        </p:nvSpPr>
        <p:spPr>
          <a:xfrm>
            <a:off x="8199503" y="5610263"/>
            <a:ext cx="23514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Доктор філософії – 18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graphicFrame>
        <p:nvGraphicFramePr>
          <p:cNvPr id="56" name="Діаграма 11">
            <a:extLst>
              <a:ext uri="{FF2B5EF4-FFF2-40B4-BE49-F238E27FC236}">
                <a16:creationId xmlns:a16="http://schemas.microsoft.com/office/drawing/2014/main" id="{721B1E92-C484-49D2-83F7-B9738002BF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3288659"/>
              </p:ext>
            </p:extLst>
          </p:nvPr>
        </p:nvGraphicFramePr>
        <p:xfrm>
          <a:off x="100804" y="1694304"/>
          <a:ext cx="5716534" cy="3480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" name="Group 2">
            <a:extLst>
              <a:ext uri="{FF2B5EF4-FFF2-40B4-BE49-F238E27FC236}">
                <a16:creationId xmlns:a16="http://schemas.microsoft.com/office/drawing/2014/main" id="{75C02785-E883-4768-8B88-4D1A364393D7}"/>
              </a:ext>
            </a:extLst>
          </p:cNvPr>
          <p:cNvGrpSpPr/>
          <p:nvPr/>
        </p:nvGrpSpPr>
        <p:grpSpPr>
          <a:xfrm>
            <a:off x="4659168" y="596765"/>
            <a:ext cx="7442253" cy="4311932"/>
            <a:chOff x="1525348" y="1579815"/>
            <a:chExt cx="6070988" cy="4052791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B8198CC5-0FB2-4FAE-A563-D79512D09AB9}"/>
                </a:ext>
              </a:extLst>
            </p:cNvPr>
            <p:cNvGrpSpPr/>
            <p:nvPr/>
          </p:nvGrpSpPr>
          <p:grpSpPr>
            <a:xfrm rot="10800000">
              <a:off x="3333447" y="3946302"/>
              <a:ext cx="2494213" cy="1686304"/>
              <a:chOff x="2987824" y="3700232"/>
              <a:chExt cx="2780246" cy="1879687"/>
            </a:xfrm>
          </p:grpSpPr>
          <p:sp>
            <p:nvSpPr>
              <p:cNvPr id="12" name="Rectangle 39">
                <a:extLst>
                  <a:ext uri="{FF2B5EF4-FFF2-40B4-BE49-F238E27FC236}">
                    <a16:creationId xmlns:a16="http://schemas.microsoft.com/office/drawing/2014/main" id="{9235698D-3A45-45BD-9AE4-DDFABAA31967}"/>
                  </a:ext>
                </a:extLst>
              </p:cNvPr>
              <p:cNvSpPr/>
              <p:nvPr/>
            </p:nvSpPr>
            <p:spPr>
              <a:xfrm rot="5400000" flipV="1">
                <a:off x="2787184" y="4631800"/>
                <a:ext cx="1687478" cy="208760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4942528" y="261481"/>
                    </a:moveTo>
                    <a:lnTo>
                      <a:pt x="4942528" y="389369"/>
                    </a:lnTo>
                    <a:lnTo>
                      <a:pt x="5081536" y="389369"/>
                    </a:lnTo>
                    <a:lnTo>
                      <a:pt x="5081536" y="261481"/>
                    </a:lnTo>
                    <a:close/>
                    <a:moveTo>
                      <a:pt x="4692028" y="261481"/>
                    </a:moveTo>
                    <a:lnTo>
                      <a:pt x="4692028" y="389369"/>
                    </a:lnTo>
                    <a:lnTo>
                      <a:pt x="4831036" y="389369"/>
                    </a:lnTo>
                    <a:lnTo>
                      <a:pt x="4831036" y="261481"/>
                    </a:lnTo>
                    <a:close/>
                    <a:moveTo>
                      <a:pt x="4441519" y="261481"/>
                    </a:moveTo>
                    <a:lnTo>
                      <a:pt x="4441519" y="389369"/>
                    </a:lnTo>
                    <a:lnTo>
                      <a:pt x="4580527" y="389369"/>
                    </a:lnTo>
                    <a:lnTo>
                      <a:pt x="4580527" y="261481"/>
                    </a:lnTo>
                    <a:close/>
                    <a:moveTo>
                      <a:pt x="4191008" y="261481"/>
                    </a:moveTo>
                    <a:lnTo>
                      <a:pt x="4191008" y="389369"/>
                    </a:lnTo>
                    <a:lnTo>
                      <a:pt x="4330016" y="389369"/>
                    </a:lnTo>
                    <a:lnTo>
                      <a:pt x="4330016" y="261481"/>
                    </a:lnTo>
                    <a:close/>
                    <a:moveTo>
                      <a:pt x="0" y="0"/>
                    </a:moveTo>
                    <a:lnTo>
                      <a:pt x="570675" y="0"/>
                    </a:lnTo>
                    <a:lnTo>
                      <a:pt x="570675" y="658575"/>
                    </a:lnTo>
                    <a:lnTo>
                      <a:pt x="654080" y="658575"/>
                    </a:lnTo>
                    <a:lnTo>
                      <a:pt x="654080" y="0"/>
                    </a:lnTo>
                    <a:lnTo>
                      <a:pt x="784765" y="0"/>
                    </a:lnTo>
                    <a:lnTo>
                      <a:pt x="784765" y="658575"/>
                    </a:lnTo>
                    <a:lnTo>
                      <a:pt x="868170" y="658575"/>
                    </a:lnTo>
                    <a:lnTo>
                      <a:pt x="868170" y="0"/>
                    </a:lnTo>
                    <a:lnTo>
                      <a:pt x="998854" y="0"/>
                    </a:lnTo>
                    <a:lnTo>
                      <a:pt x="998854" y="658575"/>
                    </a:lnTo>
                    <a:lnTo>
                      <a:pt x="1082259" y="658575"/>
                    </a:lnTo>
                    <a:lnTo>
                      <a:pt x="1082259" y="0"/>
                    </a:lnTo>
                    <a:lnTo>
                      <a:pt x="5393520" y="0"/>
                    </a:lnTo>
                    <a:lnTo>
                      <a:pt x="5393520" y="667240"/>
                    </a:lnTo>
                    <a:lnTo>
                      <a:pt x="0" y="667240"/>
                    </a:lnTo>
                    <a:close/>
                  </a:path>
                </a:pathLst>
              </a:custGeom>
              <a:solidFill>
                <a:schemeClr val="accent4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Rectangle 26">
                <a:extLst>
                  <a:ext uri="{FF2B5EF4-FFF2-40B4-BE49-F238E27FC236}">
                    <a16:creationId xmlns:a16="http://schemas.microsoft.com/office/drawing/2014/main" id="{2E5E711E-5D8B-4DDC-9410-8560743CF4DB}"/>
                  </a:ext>
                </a:extLst>
              </p:cNvPr>
              <p:cNvSpPr/>
              <p:nvPr/>
            </p:nvSpPr>
            <p:spPr>
              <a:xfrm rot="16200000" flipH="1" flipV="1">
                <a:off x="3035148" y="4605481"/>
                <a:ext cx="1734320" cy="214555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4933815" y="0"/>
                    </a:moveTo>
                    <a:lnTo>
                      <a:pt x="834953" y="0"/>
                    </a:lnTo>
                    <a:lnTo>
                      <a:pt x="834953" y="658575"/>
                    </a:lnTo>
                    <a:lnTo>
                      <a:pt x="751548" y="658575"/>
                    </a:lnTo>
                    <a:lnTo>
                      <a:pt x="751548" y="0"/>
                    </a:lnTo>
                    <a:lnTo>
                      <a:pt x="620863" y="0"/>
                    </a:lnTo>
                    <a:lnTo>
                      <a:pt x="620863" y="658575"/>
                    </a:lnTo>
                    <a:lnTo>
                      <a:pt x="537458" y="658575"/>
                    </a:lnTo>
                    <a:lnTo>
                      <a:pt x="537458" y="0"/>
                    </a:lnTo>
                    <a:lnTo>
                      <a:pt x="406774" y="0"/>
                    </a:lnTo>
                    <a:lnTo>
                      <a:pt x="406774" y="658575"/>
                    </a:lnTo>
                    <a:lnTo>
                      <a:pt x="323369" y="658575"/>
                    </a:lnTo>
                    <a:lnTo>
                      <a:pt x="323369" y="0"/>
                    </a:lnTo>
                    <a:lnTo>
                      <a:pt x="192684" y="0"/>
                    </a:lnTo>
                    <a:lnTo>
                      <a:pt x="192684" y="658575"/>
                    </a:lnTo>
                    <a:lnTo>
                      <a:pt x="109279" y="658575"/>
                    </a:lnTo>
                    <a:lnTo>
                      <a:pt x="109279" y="0"/>
                    </a:lnTo>
                    <a:lnTo>
                      <a:pt x="0" y="0"/>
                    </a:lnTo>
                    <a:lnTo>
                      <a:pt x="0" y="667240"/>
                    </a:lnTo>
                    <a:lnTo>
                      <a:pt x="4933815" y="667240"/>
                    </a:lnTo>
                    <a:close/>
                    <a:moveTo>
                      <a:pt x="5147905" y="0"/>
                    </a:moveTo>
                    <a:lnTo>
                      <a:pt x="5017220" y="0"/>
                    </a:lnTo>
                    <a:lnTo>
                      <a:pt x="5017220" y="667240"/>
                    </a:lnTo>
                    <a:lnTo>
                      <a:pt x="5147905" y="667240"/>
                    </a:lnTo>
                    <a:close/>
                    <a:moveTo>
                      <a:pt x="5393520" y="0"/>
                    </a:moveTo>
                    <a:lnTo>
                      <a:pt x="5231310" y="0"/>
                    </a:lnTo>
                    <a:lnTo>
                      <a:pt x="5231310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" name="Rectangle 52">
                <a:extLst>
                  <a:ext uri="{FF2B5EF4-FFF2-40B4-BE49-F238E27FC236}">
                    <a16:creationId xmlns:a16="http://schemas.microsoft.com/office/drawing/2014/main" id="{DCE7D5C2-CE29-438D-9906-831CD85F4E49}"/>
                  </a:ext>
                </a:extLst>
              </p:cNvPr>
              <p:cNvSpPr/>
              <p:nvPr/>
            </p:nvSpPr>
            <p:spPr>
              <a:xfrm rot="16200000" flipH="1" flipV="1">
                <a:off x="4883414" y="4695262"/>
                <a:ext cx="1555516" cy="213797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5393520" y="0"/>
                    </a:moveTo>
                    <a:lnTo>
                      <a:pt x="1875109" y="0"/>
                    </a:lnTo>
                    <a:lnTo>
                      <a:pt x="1875109" y="658575"/>
                    </a:lnTo>
                    <a:lnTo>
                      <a:pt x="1782911" y="658575"/>
                    </a:lnTo>
                    <a:lnTo>
                      <a:pt x="1782911" y="0"/>
                    </a:lnTo>
                    <a:lnTo>
                      <a:pt x="1642284" y="0"/>
                    </a:lnTo>
                    <a:lnTo>
                      <a:pt x="1642284" y="658575"/>
                    </a:lnTo>
                    <a:lnTo>
                      <a:pt x="1550085" y="658575"/>
                    </a:lnTo>
                    <a:lnTo>
                      <a:pt x="1550085" y="0"/>
                    </a:lnTo>
                    <a:lnTo>
                      <a:pt x="1409458" y="0"/>
                    </a:lnTo>
                    <a:lnTo>
                      <a:pt x="1409458" y="658575"/>
                    </a:lnTo>
                    <a:lnTo>
                      <a:pt x="1317259" y="658575"/>
                    </a:lnTo>
                    <a:lnTo>
                      <a:pt x="1317259" y="0"/>
                    </a:lnTo>
                    <a:lnTo>
                      <a:pt x="1176632" y="0"/>
                    </a:lnTo>
                    <a:lnTo>
                      <a:pt x="1176632" y="658575"/>
                    </a:lnTo>
                    <a:lnTo>
                      <a:pt x="1084434" y="658575"/>
                    </a:lnTo>
                    <a:lnTo>
                      <a:pt x="1084434" y="0"/>
                    </a:lnTo>
                    <a:lnTo>
                      <a:pt x="943806" y="0"/>
                    </a:lnTo>
                    <a:lnTo>
                      <a:pt x="943806" y="658575"/>
                    </a:lnTo>
                    <a:lnTo>
                      <a:pt x="851608" y="658575"/>
                    </a:lnTo>
                    <a:lnTo>
                      <a:pt x="851608" y="0"/>
                    </a:lnTo>
                    <a:lnTo>
                      <a:pt x="710981" y="0"/>
                    </a:lnTo>
                    <a:lnTo>
                      <a:pt x="710981" y="658575"/>
                    </a:lnTo>
                    <a:lnTo>
                      <a:pt x="618782" y="658575"/>
                    </a:lnTo>
                    <a:lnTo>
                      <a:pt x="618782" y="0"/>
                    </a:lnTo>
                    <a:lnTo>
                      <a:pt x="478155" y="0"/>
                    </a:lnTo>
                    <a:lnTo>
                      <a:pt x="478155" y="658575"/>
                    </a:lnTo>
                    <a:lnTo>
                      <a:pt x="385957" y="658575"/>
                    </a:lnTo>
                    <a:lnTo>
                      <a:pt x="385957" y="0"/>
                    </a:lnTo>
                    <a:lnTo>
                      <a:pt x="245332" y="0"/>
                    </a:lnTo>
                    <a:lnTo>
                      <a:pt x="245332" y="658575"/>
                    </a:lnTo>
                    <a:lnTo>
                      <a:pt x="153133" y="658575"/>
                    </a:lnTo>
                    <a:lnTo>
                      <a:pt x="153133" y="0"/>
                    </a:lnTo>
                    <a:lnTo>
                      <a:pt x="0" y="0"/>
                    </a:lnTo>
                    <a:lnTo>
                      <a:pt x="0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Rectangle 98">
                <a:extLst>
                  <a:ext uri="{FF2B5EF4-FFF2-40B4-BE49-F238E27FC236}">
                    <a16:creationId xmlns:a16="http://schemas.microsoft.com/office/drawing/2014/main" id="{02988A3E-3D6D-4340-BBDA-2E48089453F7}"/>
                  </a:ext>
                </a:extLst>
              </p:cNvPr>
              <p:cNvSpPr/>
              <p:nvPr/>
            </p:nvSpPr>
            <p:spPr>
              <a:xfrm rot="5400000" flipH="1">
                <a:off x="3572073" y="4627733"/>
                <a:ext cx="1694715" cy="209656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4577339" y="222921"/>
                    </a:moveTo>
                    <a:lnTo>
                      <a:pt x="4577339" y="451264"/>
                    </a:lnTo>
                    <a:lnTo>
                      <a:pt x="4329141" y="451264"/>
                    </a:lnTo>
                    <a:lnTo>
                      <a:pt x="4329141" y="222921"/>
                    </a:lnTo>
                    <a:close/>
                    <a:moveTo>
                      <a:pt x="5021455" y="222921"/>
                    </a:moveTo>
                    <a:lnTo>
                      <a:pt x="5021455" y="451264"/>
                    </a:lnTo>
                    <a:lnTo>
                      <a:pt x="4773257" y="451264"/>
                    </a:lnTo>
                    <a:lnTo>
                      <a:pt x="4773257" y="222921"/>
                    </a:lnTo>
                    <a:close/>
                    <a:moveTo>
                      <a:pt x="5393520" y="0"/>
                    </a:moveTo>
                    <a:lnTo>
                      <a:pt x="538365" y="0"/>
                    </a:lnTo>
                    <a:lnTo>
                      <a:pt x="538365" y="667239"/>
                    </a:lnTo>
                    <a:lnTo>
                      <a:pt x="300065" y="667239"/>
                    </a:lnTo>
                    <a:lnTo>
                      <a:pt x="300065" y="0"/>
                    </a:lnTo>
                    <a:lnTo>
                      <a:pt x="0" y="0"/>
                    </a:lnTo>
                    <a:lnTo>
                      <a:pt x="0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4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Rectangle 110">
                <a:extLst>
                  <a:ext uri="{FF2B5EF4-FFF2-40B4-BE49-F238E27FC236}">
                    <a16:creationId xmlns:a16="http://schemas.microsoft.com/office/drawing/2014/main" id="{7FFEE119-FE79-4348-B3B5-DCDB8DEC5B72}"/>
                  </a:ext>
                </a:extLst>
              </p:cNvPr>
              <p:cNvSpPr/>
              <p:nvPr/>
            </p:nvSpPr>
            <p:spPr>
              <a:xfrm rot="5400000" flipH="1">
                <a:off x="3412106" y="4737149"/>
                <a:ext cx="1499976" cy="185564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160738" y="0"/>
                    </a:moveTo>
                    <a:lnTo>
                      <a:pt x="0" y="0"/>
                    </a:lnTo>
                    <a:lnTo>
                      <a:pt x="0" y="667240"/>
                    </a:lnTo>
                    <a:lnTo>
                      <a:pt x="160738" y="667240"/>
                    </a:lnTo>
                    <a:close/>
                    <a:moveTo>
                      <a:pt x="374828" y="0"/>
                    </a:moveTo>
                    <a:lnTo>
                      <a:pt x="244143" y="0"/>
                    </a:lnTo>
                    <a:lnTo>
                      <a:pt x="244143" y="667240"/>
                    </a:lnTo>
                    <a:lnTo>
                      <a:pt x="374828" y="667240"/>
                    </a:lnTo>
                    <a:close/>
                    <a:moveTo>
                      <a:pt x="588917" y="0"/>
                    </a:moveTo>
                    <a:lnTo>
                      <a:pt x="458233" y="0"/>
                    </a:lnTo>
                    <a:lnTo>
                      <a:pt x="458233" y="667240"/>
                    </a:lnTo>
                    <a:lnTo>
                      <a:pt x="588917" y="667240"/>
                    </a:lnTo>
                    <a:close/>
                    <a:moveTo>
                      <a:pt x="803007" y="0"/>
                    </a:moveTo>
                    <a:lnTo>
                      <a:pt x="672322" y="0"/>
                    </a:lnTo>
                    <a:lnTo>
                      <a:pt x="672322" y="667240"/>
                    </a:lnTo>
                    <a:lnTo>
                      <a:pt x="803007" y="667240"/>
                    </a:lnTo>
                    <a:close/>
                    <a:moveTo>
                      <a:pt x="5393520" y="0"/>
                    </a:moveTo>
                    <a:lnTo>
                      <a:pt x="886412" y="0"/>
                    </a:lnTo>
                    <a:lnTo>
                      <a:pt x="886412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" name="Rectangle 112">
                <a:extLst>
                  <a:ext uri="{FF2B5EF4-FFF2-40B4-BE49-F238E27FC236}">
                    <a16:creationId xmlns:a16="http://schemas.microsoft.com/office/drawing/2014/main" id="{957FCF19-46AD-4546-B647-E0198AC8987E}"/>
                  </a:ext>
                </a:extLst>
              </p:cNvPr>
              <p:cNvSpPr/>
              <p:nvPr/>
            </p:nvSpPr>
            <p:spPr>
              <a:xfrm rot="5400000" flipH="1">
                <a:off x="3801983" y="4577115"/>
                <a:ext cx="1784807" cy="220801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615033" y="0"/>
                    </a:moveTo>
                    <a:lnTo>
                      <a:pt x="0" y="0"/>
                    </a:lnTo>
                    <a:lnTo>
                      <a:pt x="0" y="667240"/>
                    </a:lnTo>
                    <a:lnTo>
                      <a:pt x="615033" y="667240"/>
                    </a:lnTo>
                    <a:close/>
                    <a:moveTo>
                      <a:pt x="829123" y="0"/>
                    </a:moveTo>
                    <a:lnTo>
                      <a:pt x="698438" y="0"/>
                    </a:lnTo>
                    <a:lnTo>
                      <a:pt x="698438" y="667240"/>
                    </a:lnTo>
                    <a:lnTo>
                      <a:pt x="829123" y="667240"/>
                    </a:lnTo>
                    <a:close/>
                    <a:moveTo>
                      <a:pt x="4597121" y="0"/>
                    </a:moveTo>
                    <a:lnTo>
                      <a:pt x="912528" y="0"/>
                    </a:lnTo>
                    <a:lnTo>
                      <a:pt x="912528" y="667240"/>
                    </a:lnTo>
                    <a:lnTo>
                      <a:pt x="4597121" y="667240"/>
                    </a:lnTo>
                    <a:close/>
                    <a:moveTo>
                      <a:pt x="4811211" y="0"/>
                    </a:moveTo>
                    <a:lnTo>
                      <a:pt x="4680526" y="0"/>
                    </a:lnTo>
                    <a:lnTo>
                      <a:pt x="4680526" y="667240"/>
                    </a:lnTo>
                    <a:lnTo>
                      <a:pt x="4811211" y="667240"/>
                    </a:lnTo>
                    <a:close/>
                    <a:moveTo>
                      <a:pt x="5393520" y="0"/>
                    </a:moveTo>
                    <a:lnTo>
                      <a:pt x="4894616" y="0"/>
                    </a:lnTo>
                    <a:lnTo>
                      <a:pt x="4894616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" name="Rectangle 112">
                <a:extLst>
                  <a:ext uri="{FF2B5EF4-FFF2-40B4-BE49-F238E27FC236}">
                    <a16:creationId xmlns:a16="http://schemas.microsoft.com/office/drawing/2014/main" id="{42EDE620-A7E2-4A28-8AEC-797C4C9C5FBB}"/>
                  </a:ext>
                </a:extLst>
              </p:cNvPr>
              <p:cNvSpPr/>
              <p:nvPr/>
            </p:nvSpPr>
            <p:spPr>
              <a:xfrm rot="5400000" flipH="1">
                <a:off x="2410703" y="4523806"/>
                <a:ext cx="1879687" cy="232539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615033" y="0"/>
                    </a:moveTo>
                    <a:lnTo>
                      <a:pt x="0" y="0"/>
                    </a:lnTo>
                    <a:lnTo>
                      <a:pt x="0" y="667240"/>
                    </a:lnTo>
                    <a:lnTo>
                      <a:pt x="615033" y="667240"/>
                    </a:lnTo>
                    <a:close/>
                    <a:moveTo>
                      <a:pt x="829123" y="0"/>
                    </a:moveTo>
                    <a:lnTo>
                      <a:pt x="698438" y="0"/>
                    </a:lnTo>
                    <a:lnTo>
                      <a:pt x="698438" y="667240"/>
                    </a:lnTo>
                    <a:lnTo>
                      <a:pt x="829123" y="667240"/>
                    </a:lnTo>
                    <a:close/>
                    <a:moveTo>
                      <a:pt x="4597121" y="0"/>
                    </a:moveTo>
                    <a:lnTo>
                      <a:pt x="912528" y="0"/>
                    </a:lnTo>
                    <a:lnTo>
                      <a:pt x="912528" y="667240"/>
                    </a:lnTo>
                    <a:lnTo>
                      <a:pt x="4597121" y="667240"/>
                    </a:lnTo>
                    <a:close/>
                    <a:moveTo>
                      <a:pt x="4811211" y="0"/>
                    </a:moveTo>
                    <a:lnTo>
                      <a:pt x="4680526" y="0"/>
                    </a:lnTo>
                    <a:lnTo>
                      <a:pt x="4680526" y="667240"/>
                    </a:lnTo>
                    <a:lnTo>
                      <a:pt x="4811211" y="667240"/>
                    </a:lnTo>
                    <a:close/>
                    <a:moveTo>
                      <a:pt x="5393520" y="0"/>
                    </a:moveTo>
                    <a:lnTo>
                      <a:pt x="4894616" y="0"/>
                    </a:lnTo>
                    <a:lnTo>
                      <a:pt x="4894616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" name="Rectangle 97">
                <a:extLst>
                  <a:ext uri="{FF2B5EF4-FFF2-40B4-BE49-F238E27FC236}">
                    <a16:creationId xmlns:a16="http://schemas.microsoft.com/office/drawing/2014/main" id="{7B1DCD19-5D5B-4442-B11F-C8A6EA321B9E}"/>
                  </a:ext>
                </a:extLst>
              </p:cNvPr>
              <p:cNvSpPr/>
              <p:nvPr/>
            </p:nvSpPr>
            <p:spPr>
              <a:xfrm rot="5400000" flipH="1">
                <a:off x="2326501" y="4731870"/>
                <a:ext cx="1509371" cy="186726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3749325" y="214783"/>
                    </a:moveTo>
                    <a:lnTo>
                      <a:pt x="3749325" y="452458"/>
                    </a:lnTo>
                    <a:lnTo>
                      <a:pt x="3604159" y="452458"/>
                    </a:lnTo>
                    <a:lnTo>
                      <a:pt x="3604159" y="214783"/>
                    </a:lnTo>
                    <a:close/>
                    <a:moveTo>
                      <a:pt x="4010934" y="214783"/>
                    </a:moveTo>
                    <a:lnTo>
                      <a:pt x="4010934" y="452458"/>
                    </a:lnTo>
                    <a:lnTo>
                      <a:pt x="3865768" y="452458"/>
                    </a:lnTo>
                    <a:lnTo>
                      <a:pt x="3865768" y="214783"/>
                    </a:lnTo>
                    <a:close/>
                    <a:moveTo>
                      <a:pt x="4272544" y="214783"/>
                    </a:moveTo>
                    <a:lnTo>
                      <a:pt x="4272544" y="452458"/>
                    </a:lnTo>
                    <a:lnTo>
                      <a:pt x="4127378" y="452458"/>
                    </a:lnTo>
                    <a:lnTo>
                      <a:pt x="4127378" y="214783"/>
                    </a:lnTo>
                    <a:close/>
                    <a:moveTo>
                      <a:pt x="4534153" y="214783"/>
                    </a:moveTo>
                    <a:lnTo>
                      <a:pt x="4534153" y="452458"/>
                    </a:lnTo>
                    <a:lnTo>
                      <a:pt x="4388987" y="452458"/>
                    </a:lnTo>
                    <a:lnTo>
                      <a:pt x="4388987" y="214783"/>
                    </a:lnTo>
                    <a:close/>
                    <a:moveTo>
                      <a:pt x="4795763" y="214783"/>
                    </a:moveTo>
                    <a:lnTo>
                      <a:pt x="4795763" y="452458"/>
                    </a:lnTo>
                    <a:lnTo>
                      <a:pt x="4650597" y="452458"/>
                    </a:lnTo>
                    <a:lnTo>
                      <a:pt x="4650597" y="214783"/>
                    </a:lnTo>
                    <a:close/>
                    <a:moveTo>
                      <a:pt x="5057372" y="214783"/>
                    </a:moveTo>
                    <a:lnTo>
                      <a:pt x="5057372" y="452458"/>
                    </a:lnTo>
                    <a:lnTo>
                      <a:pt x="4912206" y="452458"/>
                    </a:lnTo>
                    <a:lnTo>
                      <a:pt x="4912206" y="214783"/>
                    </a:lnTo>
                    <a:close/>
                    <a:moveTo>
                      <a:pt x="5393520" y="0"/>
                    </a:moveTo>
                    <a:lnTo>
                      <a:pt x="0" y="0"/>
                    </a:lnTo>
                    <a:lnTo>
                      <a:pt x="0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" name="Rectangle 74">
                <a:extLst>
                  <a:ext uri="{FF2B5EF4-FFF2-40B4-BE49-F238E27FC236}">
                    <a16:creationId xmlns:a16="http://schemas.microsoft.com/office/drawing/2014/main" id="{8B703011-CCD3-4500-9E94-B77250873F13}"/>
                  </a:ext>
                </a:extLst>
              </p:cNvPr>
              <p:cNvSpPr/>
              <p:nvPr/>
            </p:nvSpPr>
            <p:spPr>
              <a:xfrm rot="5400000" flipH="1">
                <a:off x="4624354" y="4709730"/>
                <a:ext cx="1530076" cy="210301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4294520" y="262881"/>
                    </a:moveTo>
                    <a:lnTo>
                      <a:pt x="4294520" y="390769"/>
                    </a:lnTo>
                    <a:lnTo>
                      <a:pt x="4155512" y="390769"/>
                    </a:lnTo>
                    <a:lnTo>
                      <a:pt x="4155512" y="262881"/>
                    </a:lnTo>
                    <a:close/>
                    <a:moveTo>
                      <a:pt x="4545033" y="262881"/>
                    </a:moveTo>
                    <a:lnTo>
                      <a:pt x="4545033" y="390769"/>
                    </a:lnTo>
                    <a:lnTo>
                      <a:pt x="4406025" y="390769"/>
                    </a:lnTo>
                    <a:lnTo>
                      <a:pt x="4406025" y="262881"/>
                    </a:lnTo>
                    <a:close/>
                    <a:moveTo>
                      <a:pt x="4795546" y="262881"/>
                    </a:moveTo>
                    <a:lnTo>
                      <a:pt x="4795546" y="390769"/>
                    </a:lnTo>
                    <a:lnTo>
                      <a:pt x="4656538" y="390769"/>
                    </a:lnTo>
                    <a:lnTo>
                      <a:pt x="4656538" y="262881"/>
                    </a:lnTo>
                    <a:close/>
                    <a:moveTo>
                      <a:pt x="5393520" y="0"/>
                    </a:moveTo>
                    <a:lnTo>
                      <a:pt x="1140534" y="0"/>
                    </a:lnTo>
                    <a:lnTo>
                      <a:pt x="1140534" y="658575"/>
                    </a:lnTo>
                    <a:lnTo>
                      <a:pt x="1057129" y="658575"/>
                    </a:lnTo>
                    <a:lnTo>
                      <a:pt x="1057129" y="0"/>
                    </a:lnTo>
                    <a:lnTo>
                      <a:pt x="926444" y="0"/>
                    </a:lnTo>
                    <a:lnTo>
                      <a:pt x="926444" y="658575"/>
                    </a:lnTo>
                    <a:lnTo>
                      <a:pt x="843039" y="658575"/>
                    </a:lnTo>
                    <a:lnTo>
                      <a:pt x="843039" y="0"/>
                    </a:lnTo>
                    <a:lnTo>
                      <a:pt x="712355" y="0"/>
                    </a:lnTo>
                    <a:lnTo>
                      <a:pt x="712355" y="658575"/>
                    </a:lnTo>
                    <a:lnTo>
                      <a:pt x="628950" y="658575"/>
                    </a:lnTo>
                    <a:lnTo>
                      <a:pt x="628950" y="0"/>
                    </a:lnTo>
                    <a:lnTo>
                      <a:pt x="498265" y="0"/>
                    </a:lnTo>
                    <a:lnTo>
                      <a:pt x="498265" y="658575"/>
                    </a:lnTo>
                    <a:lnTo>
                      <a:pt x="414860" y="658575"/>
                    </a:lnTo>
                    <a:lnTo>
                      <a:pt x="414860" y="0"/>
                    </a:lnTo>
                    <a:lnTo>
                      <a:pt x="0" y="0"/>
                    </a:lnTo>
                    <a:lnTo>
                      <a:pt x="0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3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" name="Rectangle 131">
                <a:extLst>
                  <a:ext uri="{FF2B5EF4-FFF2-40B4-BE49-F238E27FC236}">
                    <a16:creationId xmlns:a16="http://schemas.microsoft.com/office/drawing/2014/main" id="{9AA9C786-55EC-47CF-A65F-31116E98BF6F}"/>
                  </a:ext>
                </a:extLst>
              </p:cNvPr>
              <p:cNvSpPr/>
              <p:nvPr/>
            </p:nvSpPr>
            <p:spPr>
              <a:xfrm rot="5400000" flipH="1">
                <a:off x="4253712" y="4609117"/>
                <a:ext cx="1581603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1581603" h="360000">
                    <a:moveTo>
                      <a:pt x="1202902" y="360000"/>
                    </a:moveTo>
                    <a:lnTo>
                      <a:pt x="1202902" y="0"/>
                    </a:lnTo>
                    <a:lnTo>
                      <a:pt x="1152000" y="0"/>
                    </a:lnTo>
                    <a:lnTo>
                      <a:pt x="1019560" y="0"/>
                    </a:lnTo>
                    <a:lnTo>
                      <a:pt x="929520" y="0"/>
                    </a:lnTo>
                    <a:lnTo>
                      <a:pt x="863339" y="0"/>
                    </a:lnTo>
                    <a:lnTo>
                      <a:pt x="773299" y="0"/>
                    </a:lnTo>
                    <a:lnTo>
                      <a:pt x="429603" y="0"/>
                    </a:lnTo>
                    <a:lnTo>
                      <a:pt x="0" y="0"/>
                    </a:lnTo>
                    <a:lnTo>
                      <a:pt x="0" y="360000"/>
                    </a:lnTo>
                    <a:lnTo>
                      <a:pt x="429603" y="360000"/>
                    </a:lnTo>
                    <a:lnTo>
                      <a:pt x="773299" y="360000"/>
                    </a:lnTo>
                    <a:lnTo>
                      <a:pt x="863339" y="360000"/>
                    </a:lnTo>
                    <a:lnTo>
                      <a:pt x="929520" y="360000"/>
                    </a:lnTo>
                    <a:lnTo>
                      <a:pt x="1019560" y="360000"/>
                    </a:lnTo>
                    <a:lnTo>
                      <a:pt x="1152000" y="360000"/>
                    </a:lnTo>
                    <a:close/>
                    <a:moveTo>
                      <a:pt x="1359123" y="360000"/>
                    </a:moveTo>
                    <a:lnTo>
                      <a:pt x="1359123" y="0"/>
                    </a:lnTo>
                    <a:lnTo>
                      <a:pt x="1292942" y="0"/>
                    </a:lnTo>
                    <a:lnTo>
                      <a:pt x="1292942" y="360000"/>
                    </a:lnTo>
                    <a:close/>
                    <a:moveTo>
                      <a:pt x="1581603" y="360000"/>
                    </a:moveTo>
                    <a:lnTo>
                      <a:pt x="1581603" y="0"/>
                    </a:lnTo>
                    <a:lnTo>
                      <a:pt x="1449163" y="0"/>
                    </a:lnTo>
                    <a:lnTo>
                      <a:pt x="1449163" y="360000"/>
                    </a:lnTo>
                    <a:close/>
                  </a:path>
                </a:pathLst>
              </a:custGeom>
              <a:solidFill>
                <a:schemeClr val="accent4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625ACAF9-B98A-43AF-8055-6CB9BF4118D1}"/>
                </a:ext>
              </a:extLst>
            </p:cNvPr>
            <p:cNvGrpSpPr/>
            <p:nvPr/>
          </p:nvGrpSpPr>
          <p:grpSpPr>
            <a:xfrm>
              <a:off x="1525348" y="1579815"/>
              <a:ext cx="6070988" cy="2761700"/>
              <a:chOff x="1525348" y="1579815"/>
              <a:chExt cx="6070988" cy="2761700"/>
            </a:xfrm>
          </p:grpSpPr>
          <p:sp>
            <p:nvSpPr>
              <p:cNvPr id="5" name="Rectangle 5">
                <a:extLst>
                  <a:ext uri="{FF2B5EF4-FFF2-40B4-BE49-F238E27FC236}">
                    <a16:creationId xmlns:a16="http://schemas.microsoft.com/office/drawing/2014/main" id="{EEC17CA0-593E-458B-99B3-237D6ABC1CB6}"/>
                  </a:ext>
                </a:extLst>
              </p:cNvPr>
              <p:cNvSpPr/>
              <p:nvPr/>
            </p:nvSpPr>
            <p:spPr>
              <a:xfrm>
                <a:off x="3268739" y="2309740"/>
                <a:ext cx="2598977" cy="2031775"/>
              </a:xfrm>
              <a:custGeom>
                <a:avLst/>
                <a:gdLst/>
                <a:ahLst/>
                <a:cxnLst/>
                <a:rect l="l" t="t" r="r" b="b"/>
                <a:pathLst>
                  <a:path w="2897024" h="2264776">
                    <a:moveTo>
                      <a:pt x="0" y="0"/>
                    </a:moveTo>
                    <a:lnTo>
                      <a:pt x="2897024" y="0"/>
                    </a:lnTo>
                    <a:lnTo>
                      <a:pt x="2897024" y="1891127"/>
                    </a:lnTo>
                    <a:cubicBezTo>
                      <a:pt x="2802822" y="1872712"/>
                      <a:pt x="2705549" y="1863893"/>
                      <a:pt x="2606215" y="1863893"/>
                    </a:cubicBezTo>
                    <a:cubicBezTo>
                      <a:pt x="2195568" y="1863893"/>
                      <a:pt x="1820122" y="2014603"/>
                      <a:pt x="1533076" y="2264776"/>
                    </a:cubicBezTo>
                    <a:cubicBezTo>
                      <a:pt x="1247202" y="2014157"/>
                      <a:pt x="872259" y="1863893"/>
                      <a:pt x="462219" y="1863893"/>
                    </a:cubicBezTo>
                    <a:cubicBezTo>
                      <a:pt x="301614" y="1863893"/>
                      <a:pt x="146393" y="1886946"/>
                      <a:pt x="0" y="193100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33B9A16-A9BA-497F-8A46-549F6EF13383}"/>
                  </a:ext>
                </a:extLst>
              </p:cNvPr>
              <p:cNvSpPr/>
              <p:nvPr/>
            </p:nvSpPr>
            <p:spPr>
              <a:xfrm>
                <a:off x="3268739" y="2704966"/>
                <a:ext cx="2598977" cy="977877"/>
              </a:xfrm>
              <a:custGeom>
                <a:avLst/>
                <a:gdLst/>
                <a:ahLst/>
                <a:cxnLst/>
                <a:rect l="l" t="t" r="r" b="b"/>
                <a:pathLst>
                  <a:path w="648072" h="243840">
                    <a:moveTo>
                      <a:pt x="0" y="0"/>
                    </a:moveTo>
                    <a:lnTo>
                      <a:pt x="648072" y="0"/>
                    </a:lnTo>
                    <a:lnTo>
                      <a:pt x="648072" y="146327"/>
                    </a:lnTo>
                    <a:lnTo>
                      <a:pt x="359596" y="243840"/>
                    </a:lnTo>
                    <a:lnTo>
                      <a:pt x="0" y="128585"/>
                    </a:ln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" name="Freeform 22">
                <a:extLst>
                  <a:ext uri="{FF2B5EF4-FFF2-40B4-BE49-F238E27FC236}">
                    <a16:creationId xmlns:a16="http://schemas.microsoft.com/office/drawing/2014/main" id="{B7E67E2D-8DA5-4DBA-B5D6-E770B11F8D0E}"/>
                  </a:ext>
                </a:extLst>
              </p:cNvPr>
              <p:cNvSpPr/>
              <p:nvPr/>
            </p:nvSpPr>
            <p:spPr>
              <a:xfrm>
                <a:off x="1525348" y="1579815"/>
                <a:ext cx="6070988" cy="1788714"/>
              </a:xfrm>
              <a:custGeom>
                <a:avLst/>
                <a:gdLst>
                  <a:gd name="connsiteX0" fmla="*/ 762000 w 1513840"/>
                  <a:gd name="connsiteY0" fmla="*/ 0 h 487680"/>
                  <a:gd name="connsiteX1" fmla="*/ 0 w 1513840"/>
                  <a:gd name="connsiteY1" fmla="*/ 233680 h 487680"/>
                  <a:gd name="connsiteX2" fmla="*/ 792480 w 1513840"/>
                  <a:gd name="connsiteY2" fmla="*/ 487680 h 487680"/>
                  <a:gd name="connsiteX3" fmla="*/ 1513840 w 1513840"/>
                  <a:gd name="connsiteY3" fmla="*/ 243840 h 487680"/>
                  <a:gd name="connsiteX4" fmla="*/ 762000 w 1513840"/>
                  <a:gd name="connsiteY4" fmla="*/ 0 h 487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13840" h="487680">
                    <a:moveTo>
                      <a:pt x="762000" y="0"/>
                    </a:moveTo>
                    <a:lnTo>
                      <a:pt x="0" y="233680"/>
                    </a:lnTo>
                    <a:lnTo>
                      <a:pt x="792480" y="487680"/>
                    </a:lnTo>
                    <a:lnTo>
                      <a:pt x="1513840" y="243840"/>
                    </a:lnTo>
                    <a:lnTo>
                      <a:pt x="762000" y="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cxnSp>
            <p:nvCxnSpPr>
              <p:cNvPr id="8" name="Straight Connector 8">
                <a:extLst>
                  <a:ext uri="{FF2B5EF4-FFF2-40B4-BE49-F238E27FC236}">
                    <a16:creationId xmlns:a16="http://schemas.microsoft.com/office/drawing/2014/main" id="{98E01CD6-78C3-462D-9A9B-F0EE8B644C6D}"/>
                  </a:ext>
                </a:extLst>
              </p:cNvPr>
              <p:cNvCxnSpPr/>
              <p:nvPr/>
            </p:nvCxnSpPr>
            <p:spPr>
              <a:xfrm>
                <a:off x="4662703" y="2187506"/>
                <a:ext cx="1586226" cy="614736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9">
                <a:extLst>
                  <a:ext uri="{FF2B5EF4-FFF2-40B4-BE49-F238E27FC236}">
                    <a16:creationId xmlns:a16="http://schemas.microsoft.com/office/drawing/2014/main" id="{F84DDDF2-4B5C-4641-83C8-458B0274DEEB}"/>
                  </a:ext>
                </a:extLst>
              </p:cNvPr>
              <p:cNvCxnSpPr/>
              <p:nvPr/>
            </p:nvCxnSpPr>
            <p:spPr>
              <a:xfrm>
                <a:off x="6248932" y="2802241"/>
                <a:ext cx="0" cy="1010602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Isosceles Triangle 10">
                <a:extLst>
                  <a:ext uri="{FF2B5EF4-FFF2-40B4-BE49-F238E27FC236}">
                    <a16:creationId xmlns:a16="http://schemas.microsoft.com/office/drawing/2014/main" id="{991C04FD-233D-4A04-83C9-56839582FEEF}"/>
                  </a:ext>
                </a:extLst>
              </p:cNvPr>
              <p:cNvSpPr/>
              <p:nvPr/>
            </p:nvSpPr>
            <p:spPr>
              <a:xfrm>
                <a:off x="6018666" y="3406130"/>
                <a:ext cx="460523" cy="920944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" name="Oval 11">
                <a:extLst>
                  <a:ext uri="{FF2B5EF4-FFF2-40B4-BE49-F238E27FC236}">
                    <a16:creationId xmlns:a16="http://schemas.microsoft.com/office/drawing/2014/main" id="{4E328873-1608-4F60-BE99-2D869E4F177C}"/>
                  </a:ext>
                </a:extLst>
              </p:cNvPr>
              <p:cNvSpPr/>
              <p:nvPr/>
            </p:nvSpPr>
            <p:spPr>
              <a:xfrm>
                <a:off x="6122007" y="3356991"/>
                <a:ext cx="236068" cy="271997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33" name="Прямоугольник 11" descr="Декоративный элемент">
            <a:extLst>
              <a:ext uri="{FF2B5EF4-FFF2-40B4-BE49-F238E27FC236}">
                <a16:creationId xmlns:a16="http://schemas.microsoft.com/office/drawing/2014/main" id="{F3359D11-6BA6-4191-99C5-BDB1F62528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353464"/>
            <a:ext cx="5991225" cy="1492981"/>
          </a:xfrm>
          <a:prstGeom prst="rect">
            <a:avLst/>
          </a:prstGeom>
          <a:solidFill>
            <a:schemeClr val="bg1">
              <a:lumMod val="75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CD5704E-1550-405A-84C9-2E377F5887F3}"/>
              </a:ext>
            </a:extLst>
          </p:cNvPr>
          <p:cNvSpPr txBox="1"/>
          <p:nvPr/>
        </p:nvSpPr>
        <p:spPr>
          <a:xfrm>
            <a:off x="-1763" y="5415154"/>
            <a:ext cx="599122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В Ужгородському національному університеті реалізуються </a:t>
            </a:r>
            <a:r>
              <a:rPr lang="uk-UA" sz="1600" b="1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209</a:t>
            </a:r>
            <a:r>
              <a:rPr lang="uk-UA" sz="1600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 освітніх програм на першому (бакалаврському), другому (магістерському) та третьому (</a:t>
            </a:r>
            <a:r>
              <a:rPr lang="uk-UA" sz="1600" dirty="0" err="1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освітньо</a:t>
            </a:r>
            <a:r>
              <a:rPr lang="uk-UA" sz="1600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-науковому) рівнях вищої освіти та </a:t>
            </a:r>
            <a:r>
              <a:rPr lang="uk-UA" sz="1600" b="1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7</a:t>
            </a:r>
            <a:r>
              <a:rPr lang="uk-UA" sz="1600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 освітніх програм фахової </a:t>
            </a:r>
            <a:r>
              <a:rPr lang="uk-UA" sz="1600" dirty="0" err="1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передвищої</a:t>
            </a:r>
            <a:r>
              <a:rPr lang="uk-UA" sz="1600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 освіти у Природничо-гуманітарному фаховому коледжі університету.</a:t>
            </a:r>
            <a:endParaRPr lang="en-US" sz="1600" dirty="0">
              <a:solidFill>
                <a:schemeClr val="accent4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cxnSp>
        <p:nvCxnSpPr>
          <p:cNvPr id="43" name="Elbow Connector 61">
            <a:extLst>
              <a:ext uri="{FF2B5EF4-FFF2-40B4-BE49-F238E27FC236}">
                <a16:creationId xmlns:a16="http://schemas.microsoft.com/office/drawing/2014/main" id="{7B24FA86-BBDA-47E0-9137-A4C6AE1391F2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671046" y="4893521"/>
            <a:ext cx="537163" cy="215900"/>
          </a:xfrm>
          <a:prstGeom prst="bentConnector3">
            <a:avLst>
              <a:gd name="adj1" fmla="val 50000"/>
            </a:avLst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71">
            <a:extLst>
              <a:ext uri="{FF2B5EF4-FFF2-40B4-BE49-F238E27FC236}">
                <a16:creationId xmlns:a16="http://schemas.microsoft.com/office/drawing/2014/main" id="{A305AD47-3D57-4061-A772-2B81AB2C4379}"/>
              </a:ext>
            </a:extLst>
          </p:cNvPr>
          <p:cNvCxnSpPr>
            <a:cxnSpLocks/>
          </p:cNvCxnSpPr>
          <p:nvPr/>
        </p:nvCxnSpPr>
        <p:spPr>
          <a:xfrm rot="10800000">
            <a:off x="9535606" y="4823361"/>
            <a:ext cx="1158236" cy="276567"/>
          </a:xfrm>
          <a:prstGeom prst="bentConnector3">
            <a:avLst>
              <a:gd name="adj1" fmla="val 50000"/>
            </a:avLst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66">
            <a:extLst>
              <a:ext uri="{FF2B5EF4-FFF2-40B4-BE49-F238E27FC236}">
                <a16:creationId xmlns:a16="http://schemas.microsoft.com/office/drawing/2014/main" id="{858355CD-3DB2-4F9E-BD2D-3D4DE36AFC26}"/>
              </a:ext>
            </a:extLst>
          </p:cNvPr>
          <p:cNvCxnSpPr>
            <a:cxnSpLocks/>
          </p:cNvCxnSpPr>
          <p:nvPr/>
        </p:nvCxnSpPr>
        <p:spPr>
          <a:xfrm rot="10800000">
            <a:off x="9818804" y="3934497"/>
            <a:ext cx="777479" cy="303106"/>
          </a:xfrm>
          <a:prstGeom prst="bentConnector3">
            <a:avLst>
              <a:gd name="adj1" fmla="val 50000"/>
            </a:avLst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78">
            <a:extLst>
              <a:ext uri="{FF2B5EF4-FFF2-40B4-BE49-F238E27FC236}">
                <a16:creationId xmlns:a16="http://schemas.microsoft.com/office/drawing/2014/main" id="{DB209DF7-7B15-4855-A899-73AEADFDE086}"/>
              </a:ext>
            </a:extLst>
          </p:cNvPr>
          <p:cNvCxnSpPr>
            <a:cxnSpLocks/>
          </p:cNvCxnSpPr>
          <p:nvPr/>
        </p:nvCxnSpPr>
        <p:spPr>
          <a:xfrm rot="16200000" flipV="1">
            <a:off x="8882083" y="4972775"/>
            <a:ext cx="1013275" cy="330934"/>
          </a:xfrm>
          <a:prstGeom prst="bentConnector3">
            <a:avLst>
              <a:gd name="adj1" fmla="val 50000"/>
            </a:avLst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8629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36842" y="4966001"/>
            <a:ext cx="11783922" cy="1733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uk-UA" sz="1600" dirty="0" err="1">
                <a:solidFill>
                  <a:schemeClr val="bg1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uk-UA" sz="1600" dirty="0" err="1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роєкт</a:t>
            </a:r>
            <a:r>
              <a:rPr lang="uk-UA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uk-UA" sz="1600" dirty="0" err="1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Універси</a:t>
            </a:r>
            <a:r>
              <a:rPr lang="en-US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TED</a:t>
            </a:r>
            <a:r>
              <a:rPr lang="uk-UA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solidFill>
                  <a:schemeClr val="bg1"/>
                </a:solidFill>
                <a:latin typeface="Candara" panose="020E0502030303020204" pitchFamily="34" charset="0"/>
              </a:rPr>
              <a:t>–</a:t>
            </a:r>
            <a:r>
              <a:rPr lang="ru-RU" sz="1600" dirty="0">
                <a:solidFill>
                  <a:schemeClr val="bg1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 коротких навчальних відеороликів 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uk-UA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Мультиплікаційний</a:t>
            </a:r>
            <a:r>
              <a:rPr lang="ru-RU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відеоролик</a:t>
            </a:r>
            <a:r>
              <a:rPr lang="ru-RU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uk-UA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УжНУ! Зроби правильний вибір</a:t>
            </a:r>
            <a:r>
              <a:rPr lang="ru-RU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День </a:t>
            </a:r>
            <a:r>
              <a:rPr lang="uk-UA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відкритих</a:t>
            </a:r>
            <a:r>
              <a:rPr lang="ru-RU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дверей </a:t>
            </a:r>
            <a:r>
              <a:rPr lang="uk-UA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університету</a:t>
            </a:r>
            <a:r>
              <a:rPr lang="ru-RU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(м. Мукачево</a:t>
            </a:r>
            <a:r>
              <a:rPr lang="ru-RU" sz="1600" dirty="0">
                <a:solidFill>
                  <a:schemeClr val="bg1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м. </a:t>
            </a:r>
            <a:r>
              <a:rPr lang="uk-UA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Перечин</a:t>
            </a:r>
            <a:r>
              <a:rPr lang="ru-RU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400 </a:t>
            </a:r>
            <a:r>
              <a:rPr lang="uk-UA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учнів)</a:t>
            </a:r>
            <a:endParaRPr lang="ru-RU" sz="1600" dirty="0">
              <a:solidFill>
                <a:schemeClr val="bg1"/>
              </a:solidFill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uk-UA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Функціонування акаунтів </a:t>
            </a:r>
            <a:r>
              <a:rPr lang="en-US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UZHNU TODAY </a:t>
            </a:r>
            <a:r>
              <a:rPr lang="uk-UA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en-US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Instagram</a:t>
            </a:r>
            <a:r>
              <a:rPr lang="ru-RU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Facebook</a:t>
            </a:r>
            <a:r>
              <a:rPr lang="ru-RU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TikTok</a:t>
            </a:r>
            <a:r>
              <a:rPr lang="uk-UA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YouTube</a:t>
            </a:r>
            <a:endParaRPr lang="uk-UA" sz="1600" dirty="0">
              <a:solidFill>
                <a:schemeClr val="bg1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Спілкування з абітурієнтами у </a:t>
            </a:r>
            <a:r>
              <a:rPr lang="en-US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Viber-</a:t>
            </a:r>
            <a:r>
              <a:rPr lang="uk-UA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чаті та </a:t>
            </a:r>
            <a:r>
              <a:rPr lang="en-US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Telegram</a:t>
            </a:r>
            <a:r>
              <a:rPr lang="uk-UA" sz="1600" dirty="0">
                <a:solidFill>
                  <a:schemeClr val="bg1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каналі</a:t>
            </a:r>
            <a:r>
              <a:rPr lang="en-US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en-US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UZHNU TODAY</a:t>
            </a:r>
            <a:r>
              <a:rPr lang="uk-UA" sz="1600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2021»</a:t>
            </a:r>
            <a:endParaRPr lang="ru-RU" sz="1400" dirty="0">
              <a:solidFill>
                <a:schemeClr val="bg1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6842" y="4320786"/>
            <a:ext cx="7384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ko-KR" sz="3200" b="1" dirty="0">
                <a:solidFill>
                  <a:schemeClr val="bg1"/>
                </a:solidFill>
                <a:latin typeface="Candara" panose="020E0502030303020204" pitchFamily="34" charset="0"/>
                <a:cs typeface="Arial" pitchFamily="34" charset="0"/>
              </a:rPr>
              <a:t>ПРОФОРІЄНТАЦІЙНА РОБОТА</a:t>
            </a:r>
            <a:endParaRPr lang="en-US" altLang="ko-KR" sz="3200" b="1" dirty="0">
              <a:solidFill>
                <a:schemeClr val="bg1"/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pic>
        <p:nvPicPr>
          <p:cNvPr id="8" name="Місце для зображення 7">
            <a:extLst>
              <a:ext uri="{FF2B5EF4-FFF2-40B4-BE49-F238E27FC236}">
                <a16:creationId xmlns:a16="http://schemas.microsoft.com/office/drawing/2014/main" id="{15EC16FD-A8A4-4308-ACC8-AB3686AEFF6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7"/>
          <a:stretch/>
        </p:blipFill>
        <p:spPr>
          <a:xfrm>
            <a:off x="6281560" y="0"/>
            <a:ext cx="2880000" cy="2016000"/>
          </a:xfrm>
        </p:spPr>
      </p:pic>
      <p:pic>
        <p:nvPicPr>
          <p:cNvPr id="16" name="Місце для зображення 15">
            <a:extLst>
              <a:ext uri="{FF2B5EF4-FFF2-40B4-BE49-F238E27FC236}">
                <a16:creationId xmlns:a16="http://schemas.microsoft.com/office/drawing/2014/main" id="{919A9AAB-3153-4BB6-82D7-7107BE2744F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" r="2388"/>
          <a:stretch>
            <a:fillRect/>
          </a:stretch>
        </p:blipFill>
        <p:spPr/>
      </p:pic>
      <p:pic>
        <p:nvPicPr>
          <p:cNvPr id="20" name="Місце для зображення 19">
            <a:extLst>
              <a:ext uri="{FF2B5EF4-FFF2-40B4-BE49-F238E27FC236}">
                <a16:creationId xmlns:a16="http://schemas.microsoft.com/office/drawing/2014/main" id="{142597CA-E0D0-40CE-B58E-E5CB4FED2D6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" r="2388"/>
          <a:stretch>
            <a:fillRect/>
          </a:stretch>
        </p:blipFill>
        <p:spPr/>
      </p:pic>
      <p:pic>
        <p:nvPicPr>
          <p:cNvPr id="5" name="Місце для зображення 4">
            <a:extLst>
              <a:ext uri="{FF2B5EF4-FFF2-40B4-BE49-F238E27FC236}">
                <a16:creationId xmlns:a16="http://schemas.microsoft.com/office/drawing/2014/main" id="{C3FE1F65-8A59-4711-8FAB-678037ABED2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" r="868"/>
          <a:stretch>
            <a:fillRect/>
          </a:stretch>
        </p:blipFill>
        <p:spPr/>
      </p:pic>
      <p:pic>
        <p:nvPicPr>
          <p:cNvPr id="14" name="Місце для зображення 13">
            <a:extLst>
              <a:ext uri="{FF2B5EF4-FFF2-40B4-BE49-F238E27FC236}">
                <a16:creationId xmlns:a16="http://schemas.microsoft.com/office/drawing/2014/main" id="{30B5168F-9115-462B-A308-B4782D711C6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" b="56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29718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кутний трикутник 17">
            <a:extLst>
              <a:ext uri="{FF2B5EF4-FFF2-40B4-BE49-F238E27FC236}">
                <a16:creationId xmlns:a16="http://schemas.microsoft.com/office/drawing/2014/main" id="{A90CBB3A-C3DB-4AB5-95EA-84BED57D5459}"/>
              </a:ext>
            </a:extLst>
          </p:cNvPr>
          <p:cNvSpPr/>
          <p:nvPr/>
        </p:nvSpPr>
        <p:spPr>
          <a:xfrm rot="16200000">
            <a:off x="9339207" y="4005206"/>
            <a:ext cx="2787130" cy="2918458"/>
          </a:xfrm>
          <a:prstGeom prst="rtTriangl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직각 삼각형 3">
            <a:extLst>
              <a:ext uri="{FF2B5EF4-FFF2-40B4-BE49-F238E27FC236}">
                <a16:creationId xmlns:a16="http://schemas.microsoft.com/office/drawing/2014/main" id="{04344260-6AA5-47CC-B8A9-5E0C72B0BE8E}"/>
              </a:ext>
            </a:extLst>
          </p:cNvPr>
          <p:cNvSpPr/>
          <p:nvPr/>
        </p:nvSpPr>
        <p:spPr>
          <a:xfrm rot="13500000">
            <a:off x="-2425608" y="989895"/>
            <a:ext cx="4851215" cy="4851215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5" name="직각 삼각형 45">
            <a:extLst>
              <a:ext uri="{FF2B5EF4-FFF2-40B4-BE49-F238E27FC236}">
                <a16:creationId xmlns:a16="http://schemas.microsoft.com/office/drawing/2014/main" id="{DA37EEE4-6DB7-493A-96BE-C1FD716179EC}"/>
              </a:ext>
            </a:extLst>
          </p:cNvPr>
          <p:cNvSpPr/>
          <p:nvPr/>
        </p:nvSpPr>
        <p:spPr>
          <a:xfrm rot="13500000">
            <a:off x="-1497592" y="1931273"/>
            <a:ext cx="2968459" cy="2968459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3747" y="124220"/>
            <a:ext cx="11199180" cy="622744"/>
          </a:xfrm>
        </p:spPr>
        <p:txBody>
          <a:bodyPr/>
          <a:lstStyle/>
          <a:p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ДИНАМІКА ЗМІНИ КІЛЬКОСТІ АСПІРАНТІВ ТА ДОКТОРАНТІВ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90D677B-96EF-4127-A51C-68B241092BB3}"/>
              </a:ext>
            </a:extLst>
          </p:cNvPr>
          <p:cNvSpPr txBox="1"/>
          <p:nvPr/>
        </p:nvSpPr>
        <p:spPr>
          <a:xfrm rot="18900000">
            <a:off x="5139884" y="3127120"/>
            <a:ext cx="960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" name="Parallelogram 15">
            <a:extLst>
              <a:ext uri="{FF2B5EF4-FFF2-40B4-BE49-F238E27FC236}">
                <a16:creationId xmlns:a16="http://schemas.microsoft.com/office/drawing/2014/main" id="{2B2F88BE-C313-4F20-AE5C-074ABCB63A71}"/>
              </a:ext>
            </a:extLst>
          </p:cNvPr>
          <p:cNvSpPr/>
          <p:nvPr/>
        </p:nvSpPr>
        <p:spPr>
          <a:xfrm rot="16200000">
            <a:off x="658070" y="2923347"/>
            <a:ext cx="908012" cy="98289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aphicFrame>
        <p:nvGraphicFramePr>
          <p:cNvPr id="5" name="Діаграма 4">
            <a:extLst>
              <a:ext uri="{FF2B5EF4-FFF2-40B4-BE49-F238E27FC236}">
                <a16:creationId xmlns:a16="http://schemas.microsoft.com/office/drawing/2014/main" id="{6639B1A9-E536-4A66-8A54-23B1D9F49D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7831448"/>
              </p:ext>
            </p:extLst>
          </p:nvPr>
        </p:nvGraphicFramePr>
        <p:xfrm>
          <a:off x="1947378" y="844577"/>
          <a:ext cx="9623992" cy="2910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іаграма 7">
            <a:extLst>
              <a:ext uri="{FF2B5EF4-FFF2-40B4-BE49-F238E27FC236}">
                <a16:creationId xmlns:a16="http://schemas.microsoft.com/office/drawing/2014/main" id="{63A6DF2F-EFE0-464F-BF39-2F54E2435B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307587"/>
              </p:ext>
            </p:extLst>
          </p:nvPr>
        </p:nvGraphicFramePr>
        <p:xfrm>
          <a:off x="2724968" y="3805800"/>
          <a:ext cx="6876738" cy="2910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Прямокутний трикутник 8">
            <a:extLst>
              <a:ext uri="{FF2B5EF4-FFF2-40B4-BE49-F238E27FC236}">
                <a16:creationId xmlns:a16="http://schemas.microsoft.com/office/drawing/2014/main" id="{9229BE82-C933-4169-97BE-CCD2CC25CC6F}"/>
              </a:ext>
            </a:extLst>
          </p:cNvPr>
          <p:cNvSpPr/>
          <p:nvPr/>
        </p:nvSpPr>
        <p:spPr>
          <a:xfrm rot="16200000">
            <a:off x="9670682" y="4359089"/>
            <a:ext cx="2320031" cy="2429350"/>
          </a:xfrm>
          <a:prstGeom prst="rt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999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 7" descr="Декоративный элемент">
            <a:extLst>
              <a:ext uri="{FF2B5EF4-FFF2-40B4-BE49-F238E27FC236}">
                <a16:creationId xmlns:a16="http://schemas.microsoft.com/office/drawing/2014/main" id="{62398ED1-3889-4BE2-859E-80F59F978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0"/>
            <a:ext cx="6381751" cy="6862535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4" name="Діаграма 3">
            <a:extLst>
              <a:ext uri="{FF2B5EF4-FFF2-40B4-BE49-F238E27FC236}">
                <a16:creationId xmlns:a16="http://schemas.microsoft.com/office/drawing/2014/main" id="{61C01B49-E312-480E-9B98-10F7BA182D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532680"/>
              </p:ext>
            </p:extLst>
          </p:nvPr>
        </p:nvGraphicFramePr>
        <p:xfrm>
          <a:off x="6536267" y="1720016"/>
          <a:ext cx="6086480" cy="5264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21">
            <a:extLst>
              <a:ext uri="{FF2B5EF4-FFF2-40B4-BE49-F238E27FC236}">
                <a16:creationId xmlns:a16="http://schemas.microsoft.com/office/drawing/2014/main" id="{63B97028-DC00-4527-9EFF-1C5C37C81F9C}"/>
              </a:ext>
            </a:extLst>
          </p:cNvPr>
          <p:cNvSpPr/>
          <p:nvPr/>
        </p:nvSpPr>
        <p:spPr>
          <a:xfrm>
            <a:off x="2228295" y="150923"/>
            <a:ext cx="9963705" cy="9990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2800" b="1" dirty="0">
              <a:solidFill>
                <a:schemeClr val="bg1"/>
              </a:solidFill>
              <a:latin typeface="Gill Sans Nova" panose="020B0602020104020203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5CDD25-85A4-4301-BDF2-BBBDF702FBE8}"/>
              </a:ext>
            </a:extLst>
          </p:cNvPr>
          <p:cNvSpPr txBox="1"/>
          <p:nvPr/>
        </p:nvSpPr>
        <p:spPr>
          <a:xfrm>
            <a:off x="2409830" y="298367"/>
            <a:ext cx="97726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600" b="1" dirty="0">
                <a:solidFill>
                  <a:schemeClr val="bg1"/>
                </a:solidFill>
                <a:latin typeface="Candara" panose="020E0502030303020204" pitchFamily="34" charset="0"/>
              </a:rPr>
              <a:t>ДИНАМІКА КІЛЬКОСТІ ІНОЗЕМНИХ СТУДЕНТІВ</a:t>
            </a:r>
            <a:endParaRPr lang="ru-RU" sz="36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graphicFrame>
        <p:nvGraphicFramePr>
          <p:cNvPr id="7" name="Діаграма 6">
            <a:extLst>
              <a:ext uri="{FF2B5EF4-FFF2-40B4-BE49-F238E27FC236}">
                <a16:creationId xmlns:a16="http://schemas.microsoft.com/office/drawing/2014/main" id="{EE94B647-0DA7-4F17-AAF3-EBABC5F7DA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4279005"/>
              </p:ext>
            </p:extLst>
          </p:nvPr>
        </p:nvGraphicFramePr>
        <p:xfrm>
          <a:off x="546102" y="1542216"/>
          <a:ext cx="5835648" cy="4933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62179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2">
            <a:extLst>
              <a:ext uri="{FF2B5EF4-FFF2-40B4-BE49-F238E27FC236}">
                <a16:creationId xmlns:a16="http://schemas.microsoft.com/office/drawing/2014/main" id="{4E6228F9-6AB0-41B1-9F1E-6D647178DCEC}"/>
              </a:ext>
            </a:extLst>
          </p:cNvPr>
          <p:cNvSpPr/>
          <p:nvPr/>
        </p:nvSpPr>
        <p:spPr>
          <a:xfrm>
            <a:off x="1" y="0"/>
            <a:ext cx="12186488" cy="893809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grpSp>
        <p:nvGrpSpPr>
          <p:cNvPr id="2" name="그룹 9">
            <a:extLst>
              <a:ext uri="{FF2B5EF4-FFF2-40B4-BE49-F238E27FC236}">
                <a16:creationId xmlns:a16="http://schemas.microsoft.com/office/drawing/2014/main" id="{F1C46CBD-25F8-4943-9D1A-3D77DC57DEE9}"/>
              </a:ext>
            </a:extLst>
          </p:cNvPr>
          <p:cNvGrpSpPr/>
          <p:nvPr/>
        </p:nvGrpSpPr>
        <p:grpSpPr>
          <a:xfrm>
            <a:off x="7205152" y="4498811"/>
            <a:ext cx="1711631" cy="954597"/>
            <a:chOff x="7205148" y="3645024"/>
            <a:chExt cx="1711631" cy="954597"/>
          </a:xfrm>
        </p:grpSpPr>
        <p:sp>
          <p:nvSpPr>
            <p:cNvPr id="3" name="Rectangle 74">
              <a:extLst>
                <a:ext uri="{FF2B5EF4-FFF2-40B4-BE49-F238E27FC236}">
                  <a16:creationId xmlns:a16="http://schemas.microsoft.com/office/drawing/2014/main" id="{18FC2D82-A2A4-47B4-8BA1-0088A13DBBA7}"/>
                </a:ext>
              </a:extLst>
            </p:cNvPr>
            <p:cNvSpPr/>
            <p:nvPr/>
          </p:nvSpPr>
          <p:spPr>
            <a:xfrm flipH="1">
              <a:off x="7210998" y="4389320"/>
              <a:ext cx="1699930" cy="2103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294520" y="262881"/>
                  </a:moveTo>
                  <a:lnTo>
                    <a:pt x="4294520" y="390769"/>
                  </a:lnTo>
                  <a:lnTo>
                    <a:pt x="4155512" y="390769"/>
                  </a:lnTo>
                  <a:lnTo>
                    <a:pt x="4155512" y="262881"/>
                  </a:lnTo>
                  <a:close/>
                  <a:moveTo>
                    <a:pt x="4545033" y="262881"/>
                  </a:moveTo>
                  <a:lnTo>
                    <a:pt x="4545033" y="390769"/>
                  </a:lnTo>
                  <a:lnTo>
                    <a:pt x="4406025" y="390769"/>
                  </a:lnTo>
                  <a:lnTo>
                    <a:pt x="4406025" y="262881"/>
                  </a:lnTo>
                  <a:close/>
                  <a:moveTo>
                    <a:pt x="4795546" y="262881"/>
                  </a:moveTo>
                  <a:lnTo>
                    <a:pt x="4795546" y="390769"/>
                  </a:lnTo>
                  <a:lnTo>
                    <a:pt x="4656538" y="390769"/>
                  </a:lnTo>
                  <a:lnTo>
                    <a:pt x="4656538" y="262881"/>
                  </a:lnTo>
                  <a:close/>
                  <a:moveTo>
                    <a:pt x="5393520" y="0"/>
                  </a:moveTo>
                  <a:lnTo>
                    <a:pt x="1140534" y="0"/>
                  </a:lnTo>
                  <a:lnTo>
                    <a:pt x="1140534" y="658575"/>
                  </a:lnTo>
                  <a:lnTo>
                    <a:pt x="1057129" y="658575"/>
                  </a:lnTo>
                  <a:lnTo>
                    <a:pt x="1057129" y="0"/>
                  </a:lnTo>
                  <a:lnTo>
                    <a:pt x="926444" y="0"/>
                  </a:lnTo>
                  <a:lnTo>
                    <a:pt x="926444" y="658575"/>
                  </a:lnTo>
                  <a:lnTo>
                    <a:pt x="843039" y="658575"/>
                  </a:lnTo>
                  <a:lnTo>
                    <a:pt x="843039" y="0"/>
                  </a:lnTo>
                  <a:lnTo>
                    <a:pt x="712355" y="0"/>
                  </a:lnTo>
                  <a:lnTo>
                    <a:pt x="712355" y="658575"/>
                  </a:lnTo>
                  <a:lnTo>
                    <a:pt x="628950" y="658575"/>
                  </a:lnTo>
                  <a:lnTo>
                    <a:pt x="628950" y="0"/>
                  </a:lnTo>
                  <a:lnTo>
                    <a:pt x="498265" y="0"/>
                  </a:lnTo>
                  <a:lnTo>
                    <a:pt x="498265" y="658575"/>
                  </a:lnTo>
                  <a:lnTo>
                    <a:pt x="414860" y="658575"/>
                  </a:lnTo>
                  <a:lnTo>
                    <a:pt x="414860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>
                <a:lumMod val="50000"/>
                <a:lumOff val="50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EEF4389F-97C7-4001-AB1A-EBE7701CBD9A}"/>
                </a:ext>
              </a:extLst>
            </p:cNvPr>
            <p:cNvSpPr/>
            <p:nvPr/>
          </p:nvSpPr>
          <p:spPr>
            <a:xfrm flipH="1">
              <a:off x="7205148" y="4121909"/>
              <a:ext cx="1711631" cy="211748"/>
            </a:xfrm>
            <a:prstGeom prst="rect">
              <a:avLst/>
            </a:pr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" name="Rectangle 94">
              <a:extLst>
                <a:ext uri="{FF2B5EF4-FFF2-40B4-BE49-F238E27FC236}">
                  <a16:creationId xmlns:a16="http://schemas.microsoft.com/office/drawing/2014/main" id="{3607EA79-A363-4B05-B3A0-2152A8A74760}"/>
                </a:ext>
              </a:extLst>
            </p:cNvPr>
            <p:cNvSpPr/>
            <p:nvPr/>
          </p:nvSpPr>
          <p:spPr>
            <a:xfrm flipH="1">
              <a:off x="7338190" y="3887414"/>
              <a:ext cx="1445547" cy="17883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289124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289124" y="667240"/>
                  </a:lnTo>
                  <a:close/>
                  <a:moveTo>
                    <a:pt x="629207" y="0"/>
                  </a:moveTo>
                  <a:lnTo>
                    <a:pt x="478456" y="0"/>
                  </a:lnTo>
                  <a:lnTo>
                    <a:pt x="478456" y="667240"/>
                  </a:lnTo>
                  <a:lnTo>
                    <a:pt x="629207" y="667240"/>
                  </a:lnTo>
                  <a:close/>
                  <a:moveTo>
                    <a:pt x="5393520" y="0"/>
                  </a:moveTo>
                  <a:lnTo>
                    <a:pt x="818539" y="0"/>
                  </a:lnTo>
                  <a:lnTo>
                    <a:pt x="818539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Rectangle 97">
              <a:extLst>
                <a:ext uri="{FF2B5EF4-FFF2-40B4-BE49-F238E27FC236}">
                  <a16:creationId xmlns:a16="http://schemas.microsoft.com/office/drawing/2014/main" id="{80D859C7-B871-46D3-8242-63FB3F24525E}"/>
                </a:ext>
              </a:extLst>
            </p:cNvPr>
            <p:cNvSpPr/>
            <p:nvPr/>
          </p:nvSpPr>
          <p:spPr>
            <a:xfrm flipH="1">
              <a:off x="7306278" y="3645024"/>
              <a:ext cx="1509371" cy="186726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3749325" y="214783"/>
                  </a:moveTo>
                  <a:lnTo>
                    <a:pt x="3749325" y="452458"/>
                  </a:lnTo>
                  <a:lnTo>
                    <a:pt x="3604159" y="452458"/>
                  </a:lnTo>
                  <a:lnTo>
                    <a:pt x="3604159" y="214783"/>
                  </a:lnTo>
                  <a:close/>
                  <a:moveTo>
                    <a:pt x="4010934" y="214783"/>
                  </a:moveTo>
                  <a:lnTo>
                    <a:pt x="4010934" y="452458"/>
                  </a:lnTo>
                  <a:lnTo>
                    <a:pt x="3865768" y="452458"/>
                  </a:lnTo>
                  <a:lnTo>
                    <a:pt x="3865768" y="214783"/>
                  </a:lnTo>
                  <a:close/>
                  <a:moveTo>
                    <a:pt x="4272544" y="214783"/>
                  </a:moveTo>
                  <a:lnTo>
                    <a:pt x="4272544" y="452458"/>
                  </a:lnTo>
                  <a:lnTo>
                    <a:pt x="4127378" y="452458"/>
                  </a:lnTo>
                  <a:lnTo>
                    <a:pt x="4127378" y="214783"/>
                  </a:lnTo>
                  <a:close/>
                  <a:moveTo>
                    <a:pt x="4534153" y="214783"/>
                  </a:moveTo>
                  <a:lnTo>
                    <a:pt x="4534153" y="452458"/>
                  </a:lnTo>
                  <a:lnTo>
                    <a:pt x="4388987" y="452458"/>
                  </a:lnTo>
                  <a:lnTo>
                    <a:pt x="4388987" y="214783"/>
                  </a:lnTo>
                  <a:close/>
                  <a:moveTo>
                    <a:pt x="4795763" y="214783"/>
                  </a:moveTo>
                  <a:lnTo>
                    <a:pt x="4795763" y="452458"/>
                  </a:lnTo>
                  <a:lnTo>
                    <a:pt x="4650597" y="452458"/>
                  </a:lnTo>
                  <a:lnTo>
                    <a:pt x="4650597" y="214783"/>
                  </a:lnTo>
                  <a:close/>
                  <a:moveTo>
                    <a:pt x="5057372" y="214783"/>
                  </a:moveTo>
                  <a:lnTo>
                    <a:pt x="5057372" y="452458"/>
                  </a:lnTo>
                  <a:lnTo>
                    <a:pt x="4912206" y="452458"/>
                  </a:lnTo>
                  <a:lnTo>
                    <a:pt x="4912206" y="214783"/>
                  </a:lnTo>
                  <a:close/>
                  <a:moveTo>
                    <a:pt x="5393520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>
                <a:lumMod val="50000"/>
                <a:lumOff val="50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7" name="그룹 4">
            <a:extLst>
              <a:ext uri="{FF2B5EF4-FFF2-40B4-BE49-F238E27FC236}">
                <a16:creationId xmlns:a16="http://schemas.microsoft.com/office/drawing/2014/main" id="{18D1B7B0-5321-4C87-A47F-06AC46F1EDB5}"/>
              </a:ext>
            </a:extLst>
          </p:cNvPr>
          <p:cNvGrpSpPr/>
          <p:nvPr/>
        </p:nvGrpSpPr>
        <p:grpSpPr>
          <a:xfrm>
            <a:off x="903000" y="5528414"/>
            <a:ext cx="10386000" cy="1276754"/>
            <a:chOff x="865132" y="4710839"/>
            <a:chExt cx="10386000" cy="1276753"/>
          </a:xfrm>
          <a:solidFill>
            <a:schemeClr val="accent6"/>
          </a:solidFill>
        </p:grpSpPr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C8BDB3AA-BD55-4785-AC3F-9F606D1DBEEF}"/>
                </a:ext>
              </a:extLst>
            </p:cNvPr>
            <p:cNvSpPr/>
            <p:nvPr/>
          </p:nvSpPr>
          <p:spPr>
            <a:xfrm rot="10800000">
              <a:off x="865132" y="5879592"/>
              <a:ext cx="2304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04EE66EB-7B78-413E-8DD5-111DB93D5FC7}"/>
                </a:ext>
              </a:extLst>
            </p:cNvPr>
            <p:cNvSpPr/>
            <p:nvPr/>
          </p:nvSpPr>
          <p:spPr>
            <a:xfrm rot="5400000">
              <a:off x="2557132" y="5375592"/>
              <a:ext cx="1116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id="{8224510A-AF0F-47BF-BD1F-AAAE71568F6B}"/>
                </a:ext>
              </a:extLst>
            </p:cNvPr>
            <p:cNvSpPr/>
            <p:nvPr/>
          </p:nvSpPr>
          <p:spPr>
            <a:xfrm>
              <a:off x="3115132" y="4871592"/>
              <a:ext cx="2052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471C4E45-5540-4BF8-A735-39560CB0FB5E}"/>
                </a:ext>
              </a:extLst>
            </p:cNvPr>
            <p:cNvSpPr/>
            <p:nvPr/>
          </p:nvSpPr>
          <p:spPr>
            <a:xfrm rot="5400000">
              <a:off x="4735132" y="5195592"/>
              <a:ext cx="756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Rectangle 12">
              <a:extLst>
                <a:ext uri="{FF2B5EF4-FFF2-40B4-BE49-F238E27FC236}">
                  <a16:creationId xmlns:a16="http://schemas.microsoft.com/office/drawing/2014/main" id="{77748914-632C-434E-B369-1EE60C4A85AB}"/>
                </a:ext>
              </a:extLst>
            </p:cNvPr>
            <p:cNvSpPr/>
            <p:nvPr/>
          </p:nvSpPr>
          <p:spPr>
            <a:xfrm>
              <a:off x="5059132" y="5538839"/>
              <a:ext cx="2052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Rectangle 13">
              <a:extLst>
                <a:ext uri="{FF2B5EF4-FFF2-40B4-BE49-F238E27FC236}">
                  <a16:creationId xmlns:a16="http://schemas.microsoft.com/office/drawing/2014/main" id="{12C0856C-D03F-4658-A1EF-051237BF35F9}"/>
                </a:ext>
              </a:extLst>
            </p:cNvPr>
            <p:cNvSpPr/>
            <p:nvPr/>
          </p:nvSpPr>
          <p:spPr>
            <a:xfrm rot="5400000">
              <a:off x="6589132" y="5124839"/>
              <a:ext cx="936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id="{D55ECBE4-466D-4379-B2EE-7784A189E50B}"/>
                </a:ext>
              </a:extLst>
            </p:cNvPr>
            <p:cNvSpPr/>
            <p:nvPr/>
          </p:nvSpPr>
          <p:spPr>
            <a:xfrm>
              <a:off x="7003132" y="4710839"/>
              <a:ext cx="2052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508C5814-3923-4B7B-89B4-C14CCEE82DD9}"/>
                </a:ext>
              </a:extLst>
            </p:cNvPr>
            <p:cNvSpPr/>
            <p:nvPr/>
          </p:nvSpPr>
          <p:spPr>
            <a:xfrm rot="5400000">
              <a:off x="8533132" y="5124839"/>
              <a:ext cx="936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" name="Rectangle 16">
              <a:extLst>
                <a:ext uri="{FF2B5EF4-FFF2-40B4-BE49-F238E27FC236}">
                  <a16:creationId xmlns:a16="http://schemas.microsoft.com/office/drawing/2014/main" id="{926645A3-3208-4049-A7F7-5D4D84CDD4AA}"/>
                </a:ext>
              </a:extLst>
            </p:cNvPr>
            <p:cNvSpPr/>
            <p:nvPr/>
          </p:nvSpPr>
          <p:spPr>
            <a:xfrm>
              <a:off x="8947132" y="5538839"/>
              <a:ext cx="2304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7" name="그룹 5">
            <a:extLst>
              <a:ext uri="{FF2B5EF4-FFF2-40B4-BE49-F238E27FC236}">
                <a16:creationId xmlns:a16="http://schemas.microsoft.com/office/drawing/2014/main" id="{F43A42C3-F972-49DA-96C0-D3D42E2E19A4}"/>
              </a:ext>
            </a:extLst>
          </p:cNvPr>
          <p:cNvGrpSpPr/>
          <p:nvPr/>
        </p:nvGrpSpPr>
        <p:grpSpPr>
          <a:xfrm>
            <a:off x="3428702" y="4724018"/>
            <a:ext cx="1489893" cy="881131"/>
            <a:chOff x="3428700" y="3933599"/>
            <a:chExt cx="1489892" cy="881131"/>
          </a:xfrm>
        </p:grpSpPr>
        <p:sp>
          <p:nvSpPr>
            <p:cNvPr id="18" name="Round Same Side Corner Rectangle 51">
              <a:extLst>
                <a:ext uri="{FF2B5EF4-FFF2-40B4-BE49-F238E27FC236}">
                  <a16:creationId xmlns:a16="http://schemas.microsoft.com/office/drawing/2014/main" id="{AFAEB948-76C0-4040-863C-2C08EC876A5A}"/>
                </a:ext>
              </a:extLst>
            </p:cNvPr>
            <p:cNvSpPr/>
            <p:nvPr/>
          </p:nvSpPr>
          <p:spPr>
            <a:xfrm rot="5400000" flipH="1">
              <a:off x="4056583" y="3629219"/>
              <a:ext cx="234126" cy="1489892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19" name="Round Same Side Corner Rectangle 51">
              <a:extLst>
                <a:ext uri="{FF2B5EF4-FFF2-40B4-BE49-F238E27FC236}">
                  <a16:creationId xmlns:a16="http://schemas.microsoft.com/office/drawing/2014/main" id="{AE299755-B4CA-43D0-A0CE-9AFA73A9F770}"/>
                </a:ext>
              </a:extLst>
            </p:cNvPr>
            <p:cNvSpPr/>
            <p:nvPr/>
          </p:nvSpPr>
          <p:spPr>
            <a:xfrm rot="16200000" flipH="1">
              <a:off x="4063113" y="4000802"/>
              <a:ext cx="221067" cy="1406790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accent2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20" name="Round Same Side Corner Rectangle 51">
              <a:extLst>
                <a:ext uri="{FF2B5EF4-FFF2-40B4-BE49-F238E27FC236}">
                  <a16:creationId xmlns:a16="http://schemas.microsoft.com/office/drawing/2014/main" id="{02693723-2233-4F09-BB16-B14CB815A67A}"/>
                </a:ext>
              </a:extLst>
            </p:cNvPr>
            <p:cNvSpPr/>
            <p:nvPr/>
          </p:nvSpPr>
          <p:spPr>
            <a:xfrm rot="16200000" flipH="1">
              <a:off x="4063113" y="3340738"/>
              <a:ext cx="221067" cy="1406790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accent2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21" name="그룹 8">
            <a:extLst>
              <a:ext uri="{FF2B5EF4-FFF2-40B4-BE49-F238E27FC236}">
                <a16:creationId xmlns:a16="http://schemas.microsoft.com/office/drawing/2014/main" id="{C1294FB7-4490-4DBF-93A4-70B3A61A1791}"/>
              </a:ext>
            </a:extLst>
          </p:cNvPr>
          <p:cNvGrpSpPr/>
          <p:nvPr/>
        </p:nvGrpSpPr>
        <p:grpSpPr>
          <a:xfrm>
            <a:off x="9206087" y="4583704"/>
            <a:ext cx="1534525" cy="1691872"/>
            <a:chOff x="9215137" y="3720865"/>
            <a:chExt cx="1534525" cy="1691872"/>
          </a:xfrm>
        </p:grpSpPr>
        <p:sp>
          <p:nvSpPr>
            <p:cNvPr id="22" name="Rectangle 52">
              <a:extLst>
                <a:ext uri="{FF2B5EF4-FFF2-40B4-BE49-F238E27FC236}">
                  <a16:creationId xmlns:a16="http://schemas.microsoft.com/office/drawing/2014/main" id="{79B8D1A6-5B23-4525-9510-8F28C17F7C39}"/>
                </a:ext>
              </a:extLst>
            </p:cNvPr>
            <p:cNvSpPr/>
            <p:nvPr/>
          </p:nvSpPr>
          <p:spPr>
            <a:xfrm rot="16200000" flipH="1" flipV="1">
              <a:off x="8544278" y="4528080"/>
              <a:ext cx="1555516" cy="213797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5393520" y="0"/>
                  </a:moveTo>
                  <a:lnTo>
                    <a:pt x="1875109" y="0"/>
                  </a:lnTo>
                  <a:lnTo>
                    <a:pt x="1875109" y="658575"/>
                  </a:lnTo>
                  <a:lnTo>
                    <a:pt x="1782911" y="658575"/>
                  </a:lnTo>
                  <a:lnTo>
                    <a:pt x="1782911" y="0"/>
                  </a:lnTo>
                  <a:lnTo>
                    <a:pt x="1642284" y="0"/>
                  </a:lnTo>
                  <a:lnTo>
                    <a:pt x="1642284" y="658575"/>
                  </a:lnTo>
                  <a:lnTo>
                    <a:pt x="1550085" y="658575"/>
                  </a:lnTo>
                  <a:lnTo>
                    <a:pt x="1550085" y="0"/>
                  </a:lnTo>
                  <a:lnTo>
                    <a:pt x="1409458" y="0"/>
                  </a:lnTo>
                  <a:lnTo>
                    <a:pt x="1409458" y="658575"/>
                  </a:lnTo>
                  <a:lnTo>
                    <a:pt x="1317259" y="658575"/>
                  </a:lnTo>
                  <a:lnTo>
                    <a:pt x="1317259" y="0"/>
                  </a:lnTo>
                  <a:lnTo>
                    <a:pt x="1176632" y="0"/>
                  </a:lnTo>
                  <a:lnTo>
                    <a:pt x="1176632" y="658575"/>
                  </a:lnTo>
                  <a:lnTo>
                    <a:pt x="1084434" y="658575"/>
                  </a:lnTo>
                  <a:lnTo>
                    <a:pt x="1084434" y="0"/>
                  </a:lnTo>
                  <a:lnTo>
                    <a:pt x="943806" y="0"/>
                  </a:lnTo>
                  <a:lnTo>
                    <a:pt x="943806" y="658575"/>
                  </a:lnTo>
                  <a:lnTo>
                    <a:pt x="851608" y="658575"/>
                  </a:lnTo>
                  <a:lnTo>
                    <a:pt x="851608" y="0"/>
                  </a:lnTo>
                  <a:lnTo>
                    <a:pt x="710981" y="0"/>
                  </a:lnTo>
                  <a:lnTo>
                    <a:pt x="710981" y="658575"/>
                  </a:lnTo>
                  <a:lnTo>
                    <a:pt x="618782" y="658575"/>
                  </a:lnTo>
                  <a:lnTo>
                    <a:pt x="618782" y="0"/>
                  </a:lnTo>
                  <a:lnTo>
                    <a:pt x="478155" y="0"/>
                  </a:lnTo>
                  <a:lnTo>
                    <a:pt x="478155" y="658575"/>
                  </a:lnTo>
                  <a:lnTo>
                    <a:pt x="385957" y="658575"/>
                  </a:lnTo>
                  <a:lnTo>
                    <a:pt x="385957" y="0"/>
                  </a:lnTo>
                  <a:lnTo>
                    <a:pt x="245332" y="0"/>
                  </a:lnTo>
                  <a:lnTo>
                    <a:pt x="245332" y="658575"/>
                  </a:lnTo>
                  <a:lnTo>
                    <a:pt x="153133" y="658575"/>
                  </a:lnTo>
                  <a:lnTo>
                    <a:pt x="153133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5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3" name="Rectangle 98">
              <a:extLst>
                <a:ext uri="{FF2B5EF4-FFF2-40B4-BE49-F238E27FC236}">
                  <a16:creationId xmlns:a16="http://schemas.microsoft.com/office/drawing/2014/main" id="{88526A52-C4D1-4A75-A520-9E33A14555FE}"/>
                </a:ext>
              </a:extLst>
            </p:cNvPr>
            <p:cNvSpPr/>
            <p:nvPr/>
          </p:nvSpPr>
          <p:spPr>
            <a:xfrm rot="5400000" flipH="1">
              <a:off x="8810372" y="4499101"/>
              <a:ext cx="1606471" cy="2208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Rectangle 112">
              <a:extLst>
                <a:ext uri="{FF2B5EF4-FFF2-40B4-BE49-F238E27FC236}">
                  <a16:creationId xmlns:a16="http://schemas.microsoft.com/office/drawing/2014/main" id="{E589CE43-36E8-4C5D-83C6-9242D3A5F4A9}"/>
                </a:ext>
              </a:extLst>
            </p:cNvPr>
            <p:cNvSpPr/>
            <p:nvPr/>
          </p:nvSpPr>
          <p:spPr>
            <a:xfrm rot="5400000" flipH="1">
              <a:off x="9068612" y="4450531"/>
              <a:ext cx="1691872" cy="232539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615033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615033" y="667240"/>
                  </a:lnTo>
                  <a:close/>
                  <a:moveTo>
                    <a:pt x="829123" y="0"/>
                  </a:moveTo>
                  <a:lnTo>
                    <a:pt x="698438" y="0"/>
                  </a:lnTo>
                  <a:lnTo>
                    <a:pt x="698438" y="667240"/>
                  </a:lnTo>
                  <a:lnTo>
                    <a:pt x="829123" y="667240"/>
                  </a:lnTo>
                  <a:close/>
                  <a:moveTo>
                    <a:pt x="4597121" y="0"/>
                  </a:moveTo>
                  <a:lnTo>
                    <a:pt x="912528" y="0"/>
                  </a:lnTo>
                  <a:lnTo>
                    <a:pt x="912528" y="667240"/>
                  </a:lnTo>
                  <a:lnTo>
                    <a:pt x="4597121" y="667240"/>
                  </a:lnTo>
                  <a:close/>
                  <a:moveTo>
                    <a:pt x="4811211" y="0"/>
                  </a:moveTo>
                  <a:lnTo>
                    <a:pt x="4680526" y="0"/>
                  </a:lnTo>
                  <a:lnTo>
                    <a:pt x="4680526" y="667240"/>
                  </a:lnTo>
                  <a:lnTo>
                    <a:pt x="4811211" y="667240"/>
                  </a:lnTo>
                  <a:close/>
                  <a:moveTo>
                    <a:pt x="5393520" y="0"/>
                  </a:moveTo>
                  <a:lnTo>
                    <a:pt x="4894616" y="0"/>
                  </a:lnTo>
                  <a:lnTo>
                    <a:pt x="4894616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5">
                <a:lumMod val="90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" name="Rectangle 131">
              <a:extLst>
                <a:ext uri="{FF2B5EF4-FFF2-40B4-BE49-F238E27FC236}">
                  <a16:creationId xmlns:a16="http://schemas.microsoft.com/office/drawing/2014/main" id="{57B1878A-4F51-4A3E-A31B-1418EF17AAA3}"/>
                </a:ext>
              </a:extLst>
            </p:cNvPr>
            <p:cNvSpPr/>
            <p:nvPr/>
          </p:nvSpPr>
          <p:spPr>
            <a:xfrm rot="5400000" flipH="1">
              <a:off x="9709091" y="4656737"/>
              <a:ext cx="1152000" cy="360000"/>
            </a:xfrm>
            <a:custGeom>
              <a:avLst/>
              <a:gdLst/>
              <a:ahLst/>
              <a:cxnLst/>
              <a:rect l="l" t="t" r="r" b="b"/>
              <a:pathLst>
                <a:path w="1152000" h="360000">
                  <a:moveTo>
                    <a:pt x="773299" y="360000"/>
                  </a:moveTo>
                  <a:lnTo>
                    <a:pt x="773299" y="0"/>
                  </a:lnTo>
                  <a:lnTo>
                    <a:pt x="0" y="0"/>
                  </a:lnTo>
                  <a:lnTo>
                    <a:pt x="0" y="360000"/>
                  </a:lnTo>
                  <a:close/>
                  <a:moveTo>
                    <a:pt x="929520" y="360000"/>
                  </a:moveTo>
                  <a:lnTo>
                    <a:pt x="929520" y="0"/>
                  </a:lnTo>
                  <a:lnTo>
                    <a:pt x="863339" y="0"/>
                  </a:lnTo>
                  <a:lnTo>
                    <a:pt x="863339" y="360000"/>
                  </a:lnTo>
                  <a:close/>
                  <a:moveTo>
                    <a:pt x="1152000" y="360000"/>
                  </a:moveTo>
                  <a:lnTo>
                    <a:pt x="1152000" y="0"/>
                  </a:lnTo>
                  <a:lnTo>
                    <a:pt x="1019560" y="0"/>
                  </a:lnTo>
                  <a:lnTo>
                    <a:pt x="1019560" y="36000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Rectangle 74">
              <a:extLst>
                <a:ext uri="{FF2B5EF4-FFF2-40B4-BE49-F238E27FC236}">
                  <a16:creationId xmlns:a16="http://schemas.microsoft.com/office/drawing/2014/main" id="{E8BBCF0E-AC20-480C-90D9-338654DB7A6B}"/>
                </a:ext>
              </a:extLst>
            </p:cNvPr>
            <p:cNvSpPr/>
            <p:nvPr/>
          </p:nvSpPr>
          <p:spPr>
            <a:xfrm rot="5400000" flipH="1">
              <a:off x="9879474" y="4542548"/>
              <a:ext cx="1530076" cy="2103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294520" y="262881"/>
                  </a:moveTo>
                  <a:lnTo>
                    <a:pt x="4294520" y="390769"/>
                  </a:lnTo>
                  <a:lnTo>
                    <a:pt x="4155512" y="390769"/>
                  </a:lnTo>
                  <a:lnTo>
                    <a:pt x="4155512" y="262881"/>
                  </a:lnTo>
                  <a:close/>
                  <a:moveTo>
                    <a:pt x="4545033" y="262881"/>
                  </a:moveTo>
                  <a:lnTo>
                    <a:pt x="4545033" y="390769"/>
                  </a:lnTo>
                  <a:lnTo>
                    <a:pt x="4406025" y="390769"/>
                  </a:lnTo>
                  <a:lnTo>
                    <a:pt x="4406025" y="262881"/>
                  </a:lnTo>
                  <a:close/>
                  <a:moveTo>
                    <a:pt x="4795546" y="262881"/>
                  </a:moveTo>
                  <a:lnTo>
                    <a:pt x="4795546" y="390769"/>
                  </a:lnTo>
                  <a:lnTo>
                    <a:pt x="4656538" y="390769"/>
                  </a:lnTo>
                  <a:lnTo>
                    <a:pt x="4656538" y="262881"/>
                  </a:lnTo>
                  <a:close/>
                  <a:moveTo>
                    <a:pt x="5393520" y="0"/>
                  </a:moveTo>
                  <a:lnTo>
                    <a:pt x="1140534" y="0"/>
                  </a:lnTo>
                  <a:lnTo>
                    <a:pt x="1140534" y="658575"/>
                  </a:lnTo>
                  <a:lnTo>
                    <a:pt x="1057129" y="658575"/>
                  </a:lnTo>
                  <a:lnTo>
                    <a:pt x="1057129" y="0"/>
                  </a:lnTo>
                  <a:lnTo>
                    <a:pt x="926444" y="0"/>
                  </a:lnTo>
                  <a:lnTo>
                    <a:pt x="926444" y="658575"/>
                  </a:lnTo>
                  <a:lnTo>
                    <a:pt x="843039" y="658575"/>
                  </a:lnTo>
                  <a:lnTo>
                    <a:pt x="843039" y="0"/>
                  </a:lnTo>
                  <a:lnTo>
                    <a:pt x="712355" y="0"/>
                  </a:lnTo>
                  <a:lnTo>
                    <a:pt x="712355" y="658575"/>
                  </a:lnTo>
                  <a:lnTo>
                    <a:pt x="628950" y="658575"/>
                  </a:lnTo>
                  <a:lnTo>
                    <a:pt x="628950" y="0"/>
                  </a:lnTo>
                  <a:lnTo>
                    <a:pt x="498265" y="0"/>
                  </a:lnTo>
                  <a:lnTo>
                    <a:pt x="498265" y="658575"/>
                  </a:lnTo>
                  <a:lnTo>
                    <a:pt x="414860" y="658575"/>
                  </a:lnTo>
                  <a:lnTo>
                    <a:pt x="414860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5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2" name="그룹 6">
            <a:extLst>
              <a:ext uri="{FF2B5EF4-FFF2-40B4-BE49-F238E27FC236}">
                <a16:creationId xmlns:a16="http://schemas.microsoft.com/office/drawing/2014/main" id="{484142E8-EF8B-4317-9B9C-91F7D4B5FEDF}"/>
              </a:ext>
            </a:extLst>
          </p:cNvPr>
          <p:cNvGrpSpPr/>
          <p:nvPr/>
        </p:nvGrpSpPr>
        <p:grpSpPr>
          <a:xfrm>
            <a:off x="1633825" y="4736002"/>
            <a:ext cx="1366965" cy="1879687"/>
            <a:chOff x="1610121" y="3918427"/>
            <a:chExt cx="1366965" cy="1879687"/>
          </a:xfrm>
        </p:grpSpPr>
        <p:sp>
          <p:nvSpPr>
            <p:cNvPr id="53" name="Rectangle 39">
              <a:extLst>
                <a:ext uri="{FF2B5EF4-FFF2-40B4-BE49-F238E27FC236}">
                  <a16:creationId xmlns:a16="http://schemas.microsoft.com/office/drawing/2014/main" id="{3BD1F7BF-10A7-4617-93BA-254B71D62C70}"/>
                </a:ext>
              </a:extLst>
            </p:cNvPr>
            <p:cNvSpPr/>
            <p:nvPr/>
          </p:nvSpPr>
          <p:spPr>
            <a:xfrm rot="5400000" flipV="1">
              <a:off x="2028967" y="4849995"/>
              <a:ext cx="1687478" cy="208760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942528" y="261481"/>
                  </a:moveTo>
                  <a:lnTo>
                    <a:pt x="4942528" y="389369"/>
                  </a:lnTo>
                  <a:lnTo>
                    <a:pt x="5081536" y="389369"/>
                  </a:lnTo>
                  <a:lnTo>
                    <a:pt x="5081536" y="261481"/>
                  </a:lnTo>
                  <a:close/>
                  <a:moveTo>
                    <a:pt x="4692028" y="261481"/>
                  </a:moveTo>
                  <a:lnTo>
                    <a:pt x="4692028" y="389369"/>
                  </a:lnTo>
                  <a:lnTo>
                    <a:pt x="4831036" y="389369"/>
                  </a:lnTo>
                  <a:lnTo>
                    <a:pt x="4831036" y="261481"/>
                  </a:lnTo>
                  <a:close/>
                  <a:moveTo>
                    <a:pt x="4441519" y="261481"/>
                  </a:moveTo>
                  <a:lnTo>
                    <a:pt x="4441519" y="389369"/>
                  </a:lnTo>
                  <a:lnTo>
                    <a:pt x="4580527" y="389369"/>
                  </a:lnTo>
                  <a:lnTo>
                    <a:pt x="4580527" y="261481"/>
                  </a:lnTo>
                  <a:close/>
                  <a:moveTo>
                    <a:pt x="4191008" y="261481"/>
                  </a:moveTo>
                  <a:lnTo>
                    <a:pt x="4191008" y="389369"/>
                  </a:lnTo>
                  <a:lnTo>
                    <a:pt x="4330016" y="389369"/>
                  </a:lnTo>
                  <a:lnTo>
                    <a:pt x="4330016" y="261481"/>
                  </a:lnTo>
                  <a:close/>
                  <a:moveTo>
                    <a:pt x="0" y="0"/>
                  </a:moveTo>
                  <a:lnTo>
                    <a:pt x="570675" y="0"/>
                  </a:lnTo>
                  <a:lnTo>
                    <a:pt x="570675" y="658575"/>
                  </a:lnTo>
                  <a:lnTo>
                    <a:pt x="654080" y="658575"/>
                  </a:lnTo>
                  <a:lnTo>
                    <a:pt x="654080" y="0"/>
                  </a:lnTo>
                  <a:lnTo>
                    <a:pt x="784765" y="0"/>
                  </a:lnTo>
                  <a:lnTo>
                    <a:pt x="784765" y="658575"/>
                  </a:lnTo>
                  <a:lnTo>
                    <a:pt x="868170" y="658575"/>
                  </a:lnTo>
                  <a:lnTo>
                    <a:pt x="868170" y="0"/>
                  </a:lnTo>
                  <a:lnTo>
                    <a:pt x="998854" y="0"/>
                  </a:lnTo>
                  <a:lnTo>
                    <a:pt x="998854" y="658575"/>
                  </a:lnTo>
                  <a:lnTo>
                    <a:pt x="1082259" y="658575"/>
                  </a:lnTo>
                  <a:lnTo>
                    <a:pt x="1082259" y="0"/>
                  </a:lnTo>
                  <a:lnTo>
                    <a:pt x="5393520" y="0"/>
                  </a:lnTo>
                  <a:lnTo>
                    <a:pt x="5393520" y="667240"/>
                  </a:lnTo>
                  <a:lnTo>
                    <a:pt x="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4" name="Rectangle 112">
              <a:extLst>
                <a:ext uri="{FF2B5EF4-FFF2-40B4-BE49-F238E27FC236}">
                  <a16:creationId xmlns:a16="http://schemas.microsoft.com/office/drawing/2014/main" id="{791CE586-0329-4D26-B633-4F2E372B3A4F}"/>
                </a:ext>
              </a:extLst>
            </p:cNvPr>
            <p:cNvSpPr/>
            <p:nvPr/>
          </p:nvSpPr>
          <p:spPr>
            <a:xfrm rot="5400000" flipH="1">
              <a:off x="1636317" y="4742001"/>
              <a:ext cx="1879687" cy="232539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615033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615033" y="667240"/>
                  </a:lnTo>
                  <a:close/>
                  <a:moveTo>
                    <a:pt x="829123" y="0"/>
                  </a:moveTo>
                  <a:lnTo>
                    <a:pt x="698438" y="0"/>
                  </a:lnTo>
                  <a:lnTo>
                    <a:pt x="698438" y="667240"/>
                  </a:lnTo>
                  <a:lnTo>
                    <a:pt x="829123" y="667240"/>
                  </a:lnTo>
                  <a:close/>
                  <a:moveTo>
                    <a:pt x="4597121" y="0"/>
                  </a:moveTo>
                  <a:lnTo>
                    <a:pt x="912528" y="0"/>
                  </a:lnTo>
                  <a:lnTo>
                    <a:pt x="912528" y="667240"/>
                  </a:lnTo>
                  <a:lnTo>
                    <a:pt x="4597121" y="667240"/>
                  </a:lnTo>
                  <a:close/>
                  <a:moveTo>
                    <a:pt x="4811211" y="0"/>
                  </a:moveTo>
                  <a:lnTo>
                    <a:pt x="4680526" y="0"/>
                  </a:lnTo>
                  <a:lnTo>
                    <a:pt x="4680526" y="667240"/>
                  </a:lnTo>
                  <a:lnTo>
                    <a:pt x="4811211" y="667240"/>
                  </a:lnTo>
                  <a:close/>
                  <a:moveTo>
                    <a:pt x="5393520" y="0"/>
                  </a:moveTo>
                  <a:lnTo>
                    <a:pt x="4894616" y="0"/>
                  </a:lnTo>
                  <a:lnTo>
                    <a:pt x="4894616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5" name="Rectangle 98">
              <a:extLst>
                <a:ext uri="{FF2B5EF4-FFF2-40B4-BE49-F238E27FC236}">
                  <a16:creationId xmlns:a16="http://schemas.microsoft.com/office/drawing/2014/main" id="{75365FA2-0486-46F4-9EF1-95672BA837E7}"/>
                </a:ext>
              </a:extLst>
            </p:cNvPr>
            <p:cNvSpPr/>
            <p:nvPr/>
          </p:nvSpPr>
          <p:spPr>
            <a:xfrm rot="5400000" flipH="1">
              <a:off x="1381192" y="4795310"/>
              <a:ext cx="1784806" cy="2208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" name="Rectangle 97">
              <a:extLst>
                <a:ext uri="{FF2B5EF4-FFF2-40B4-BE49-F238E27FC236}">
                  <a16:creationId xmlns:a16="http://schemas.microsoft.com/office/drawing/2014/main" id="{87EC6581-2CE6-422F-8FE3-EFF33556F5A8}"/>
                </a:ext>
              </a:extLst>
            </p:cNvPr>
            <p:cNvSpPr/>
            <p:nvPr/>
          </p:nvSpPr>
          <p:spPr>
            <a:xfrm rot="5400000" flipH="1">
              <a:off x="1239249" y="4950065"/>
              <a:ext cx="1509371" cy="186726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3749325" y="214783"/>
                  </a:moveTo>
                  <a:lnTo>
                    <a:pt x="3749325" y="452458"/>
                  </a:lnTo>
                  <a:lnTo>
                    <a:pt x="3604159" y="452458"/>
                  </a:lnTo>
                  <a:lnTo>
                    <a:pt x="3604159" y="214783"/>
                  </a:lnTo>
                  <a:close/>
                  <a:moveTo>
                    <a:pt x="4010934" y="214783"/>
                  </a:moveTo>
                  <a:lnTo>
                    <a:pt x="4010934" y="452458"/>
                  </a:lnTo>
                  <a:lnTo>
                    <a:pt x="3865768" y="452458"/>
                  </a:lnTo>
                  <a:lnTo>
                    <a:pt x="3865768" y="214783"/>
                  </a:lnTo>
                  <a:close/>
                  <a:moveTo>
                    <a:pt x="4272544" y="214783"/>
                  </a:moveTo>
                  <a:lnTo>
                    <a:pt x="4272544" y="452458"/>
                  </a:lnTo>
                  <a:lnTo>
                    <a:pt x="4127378" y="452458"/>
                  </a:lnTo>
                  <a:lnTo>
                    <a:pt x="4127378" y="214783"/>
                  </a:lnTo>
                  <a:close/>
                  <a:moveTo>
                    <a:pt x="4534153" y="214783"/>
                  </a:moveTo>
                  <a:lnTo>
                    <a:pt x="4534153" y="452458"/>
                  </a:lnTo>
                  <a:lnTo>
                    <a:pt x="4388987" y="452458"/>
                  </a:lnTo>
                  <a:lnTo>
                    <a:pt x="4388987" y="214783"/>
                  </a:lnTo>
                  <a:close/>
                  <a:moveTo>
                    <a:pt x="4795763" y="214783"/>
                  </a:moveTo>
                  <a:lnTo>
                    <a:pt x="4795763" y="452458"/>
                  </a:lnTo>
                  <a:lnTo>
                    <a:pt x="4650597" y="452458"/>
                  </a:lnTo>
                  <a:lnTo>
                    <a:pt x="4650597" y="214783"/>
                  </a:lnTo>
                  <a:close/>
                  <a:moveTo>
                    <a:pt x="5057372" y="214783"/>
                  </a:moveTo>
                  <a:lnTo>
                    <a:pt x="5057372" y="452458"/>
                  </a:lnTo>
                  <a:lnTo>
                    <a:pt x="4912206" y="452458"/>
                  </a:lnTo>
                  <a:lnTo>
                    <a:pt x="4912206" y="214783"/>
                  </a:lnTo>
                  <a:close/>
                  <a:moveTo>
                    <a:pt x="5393520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" name="Rectangle 26">
              <a:extLst>
                <a:ext uri="{FF2B5EF4-FFF2-40B4-BE49-F238E27FC236}">
                  <a16:creationId xmlns:a16="http://schemas.microsoft.com/office/drawing/2014/main" id="{4D9875D5-F1DD-430C-ABB6-DF842985E09D}"/>
                </a:ext>
              </a:extLst>
            </p:cNvPr>
            <p:cNvSpPr/>
            <p:nvPr/>
          </p:nvSpPr>
          <p:spPr>
            <a:xfrm rot="16200000" flipH="1" flipV="1">
              <a:off x="850239" y="4818315"/>
              <a:ext cx="1734320" cy="214555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933815" y="0"/>
                  </a:moveTo>
                  <a:lnTo>
                    <a:pt x="834953" y="0"/>
                  </a:lnTo>
                  <a:lnTo>
                    <a:pt x="834953" y="658575"/>
                  </a:lnTo>
                  <a:lnTo>
                    <a:pt x="751548" y="658575"/>
                  </a:lnTo>
                  <a:lnTo>
                    <a:pt x="751548" y="0"/>
                  </a:lnTo>
                  <a:lnTo>
                    <a:pt x="620863" y="0"/>
                  </a:lnTo>
                  <a:lnTo>
                    <a:pt x="620863" y="658575"/>
                  </a:lnTo>
                  <a:lnTo>
                    <a:pt x="537458" y="658575"/>
                  </a:lnTo>
                  <a:lnTo>
                    <a:pt x="537458" y="0"/>
                  </a:lnTo>
                  <a:lnTo>
                    <a:pt x="406774" y="0"/>
                  </a:lnTo>
                  <a:lnTo>
                    <a:pt x="406774" y="658575"/>
                  </a:lnTo>
                  <a:lnTo>
                    <a:pt x="323369" y="658575"/>
                  </a:lnTo>
                  <a:lnTo>
                    <a:pt x="323369" y="0"/>
                  </a:lnTo>
                  <a:lnTo>
                    <a:pt x="192684" y="0"/>
                  </a:lnTo>
                  <a:lnTo>
                    <a:pt x="192684" y="658575"/>
                  </a:lnTo>
                  <a:lnTo>
                    <a:pt x="109279" y="658575"/>
                  </a:lnTo>
                  <a:lnTo>
                    <a:pt x="109279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4933815" y="667240"/>
                  </a:lnTo>
                  <a:close/>
                  <a:moveTo>
                    <a:pt x="5147905" y="0"/>
                  </a:moveTo>
                  <a:lnTo>
                    <a:pt x="5017220" y="0"/>
                  </a:lnTo>
                  <a:lnTo>
                    <a:pt x="5017220" y="667240"/>
                  </a:lnTo>
                  <a:lnTo>
                    <a:pt x="5147905" y="667240"/>
                  </a:lnTo>
                  <a:close/>
                  <a:moveTo>
                    <a:pt x="5393520" y="0"/>
                  </a:moveTo>
                  <a:lnTo>
                    <a:pt x="5231310" y="0"/>
                  </a:lnTo>
                  <a:lnTo>
                    <a:pt x="523131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8" name="그룹 7">
            <a:extLst>
              <a:ext uri="{FF2B5EF4-FFF2-40B4-BE49-F238E27FC236}">
                <a16:creationId xmlns:a16="http://schemas.microsoft.com/office/drawing/2014/main" id="{D21ED31F-7504-436C-BCF7-53FC24C49422}"/>
              </a:ext>
            </a:extLst>
          </p:cNvPr>
          <p:cNvGrpSpPr/>
          <p:nvPr/>
        </p:nvGrpSpPr>
        <p:grpSpPr>
          <a:xfrm>
            <a:off x="5396050" y="4482091"/>
            <a:ext cx="1491179" cy="1794202"/>
            <a:chOff x="5396046" y="3691673"/>
            <a:chExt cx="1491179" cy="1794202"/>
          </a:xfrm>
        </p:grpSpPr>
        <p:sp>
          <p:nvSpPr>
            <p:cNvPr id="59" name="Rectangle 26">
              <a:extLst>
                <a:ext uri="{FF2B5EF4-FFF2-40B4-BE49-F238E27FC236}">
                  <a16:creationId xmlns:a16="http://schemas.microsoft.com/office/drawing/2014/main" id="{5FA9E22C-A299-4841-BF03-D6860FB47C59}"/>
                </a:ext>
              </a:extLst>
            </p:cNvPr>
            <p:cNvSpPr/>
            <p:nvPr/>
          </p:nvSpPr>
          <p:spPr>
            <a:xfrm rot="16200000" flipH="1" flipV="1">
              <a:off x="4636164" y="4505621"/>
              <a:ext cx="1734320" cy="214555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933815" y="0"/>
                  </a:moveTo>
                  <a:lnTo>
                    <a:pt x="834953" y="0"/>
                  </a:lnTo>
                  <a:lnTo>
                    <a:pt x="834953" y="658575"/>
                  </a:lnTo>
                  <a:lnTo>
                    <a:pt x="751548" y="658575"/>
                  </a:lnTo>
                  <a:lnTo>
                    <a:pt x="751548" y="0"/>
                  </a:lnTo>
                  <a:lnTo>
                    <a:pt x="620863" y="0"/>
                  </a:lnTo>
                  <a:lnTo>
                    <a:pt x="620863" y="658575"/>
                  </a:lnTo>
                  <a:lnTo>
                    <a:pt x="537458" y="658575"/>
                  </a:lnTo>
                  <a:lnTo>
                    <a:pt x="537458" y="0"/>
                  </a:lnTo>
                  <a:lnTo>
                    <a:pt x="406774" y="0"/>
                  </a:lnTo>
                  <a:lnTo>
                    <a:pt x="406774" y="658575"/>
                  </a:lnTo>
                  <a:lnTo>
                    <a:pt x="323369" y="658575"/>
                  </a:lnTo>
                  <a:lnTo>
                    <a:pt x="323369" y="0"/>
                  </a:lnTo>
                  <a:lnTo>
                    <a:pt x="192684" y="0"/>
                  </a:lnTo>
                  <a:lnTo>
                    <a:pt x="192684" y="658575"/>
                  </a:lnTo>
                  <a:lnTo>
                    <a:pt x="109279" y="658575"/>
                  </a:lnTo>
                  <a:lnTo>
                    <a:pt x="109279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4933815" y="667240"/>
                  </a:lnTo>
                  <a:close/>
                  <a:moveTo>
                    <a:pt x="5147905" y="0"/>
                  </a:moveTo>
                  <a:lnTo>
                    <a:pt x="5017220" y="0"/>
                  </a:lnTo>
                  <a:lnTo>
                    <a:pt x="5017220" y="667240"/>
                  </a:lnTo>
                  <a:lnTo>
                    <a:pt x="5147905" y="667240"/>
                  </a:lnTo>
                  <a:close/>
                  <a:moveTo>
                    <a:pt x="5393520" y="0"/>
                  </a:moveTo>
                  <a:lnTo>
                    <a:pt x="5231310" y="0"/>
                  </a:lnTo>
                  <a:lnTo>
                    <a:pt x="523131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0" name="Rectangle 98">
              <a:extLst>
                <a:ext uri="{FF2B5EF4-FFF2-40B4-BE49-F238E27FC236}">
                  <a16:creationId xmlns:a16="http://schemas.microsoft.com/office/drawing/2014/main" id="{184217D2-6C52-4EAA-8B87-CF39E7D77A43}"/>
                </a:ext>
              </a:extLst>
            </p:cNvPr>
            <p:cNvSpPr/>
            <p:nvPr/>
          </p:nvSpPr>
          <p:spPr>
            <a:xfrm rot="5400000" flipH="1">
              <a:off x="5154475" y="4524295"/>
              <a:ext cx="1694715" cy="209656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1" name="Rectangle 110">
              <a:extLst>
                <a:ext uri="{FF2B5EF4-FFF2-40B4-BE49-F238E27FC236}">
                  <a16:creationId xmlns:a16="http://schemas.microsoft.com/office/drawing/2014/main" id="{8856D7D2-4566-470C-9C62-026D91E8467B}"/>
                </a:ext>
              </a:extLst>
            </p:cNvPr>
            <p:cNvSpPr/>
            <p:nvPr/>
          </p:nvSpPr>
          <p:spPr>
            <a:xfrm rot="5400000" flipH="1">
              <a:off x="5003815" y="4633711"/>
              <a:ext cx="1499976" cy="185564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160738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160738" y="667240"/>
                  </a:lnTo>
                  <a:close/>
                  <a:moveTo>
                    <a:pt x="374828" y="0"/>
                  </a:moveTo>
                  <a:lnTo>
                    <a:pt x="244143" y="0"/>
                  </a:lnTo>
                  <a:lnTo>
                    <a:pt x="244143" y="667240"/>
                  </a:lnTo>
                  <a:lnTo>
                    <a:pt x="374828" y="667240"/>
                  </a:lnTo>
                  <a:close/>
                  <a:moveTo>
                    <a:pt x="588917" y="0"/>
                  </a:moveTo>
                  <a:lnTo>
                    <a:pt x="458233" y="0"/>
                  </a:lnTo>
                  <a:lnTo>
                    <a:pt x="458233" y="667240"/>
                  </a:lnTo>
                  <a:lnTo>
                    <a:pt x="588917" y="667240"/>
                  </a:lnTo>
                  <a:close/>
                  <a:moveTo>
                    <a:pt x="803007" y="0"/>
                  </a:moveTo>
                  <a:lnTo>
                    <a:pt x="672322" y="0"/>
                  </a:lnTo>
                  <a:lnTo>
                    <a:pt x="672322" y="667240"/>
                  </a:lnTo>
                  <a:lnTo>
                    <a:pt x="803007" y="667240"/>
                  </a:lnTo>
                  <a:close/>
                  <a:moveTo>
                    <a:pt x="5393520" y="0"/>
                  </a:moveTo>
                  <a:lnTo>
                    <a:pt x="886412" y="0"/>
                  </a:lnTo>
                  <a:lnTo>
                    <a:pt x="886412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>
                <a:lumMod val="90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2" name="Rectangle 112">
              <a:extLst>
                <a:ext uri="{FF2B5EF4-FFF2-40B4-BE49-F238E27FC236}">
                  <a16:creationId xmlns:a16="http://schemas.microsoft.com/office/drawing/2014/main" id="{07DE4A12-526D-41E1-84D3-A06FF38DBA09}"/>
                </a:ext>
              </a:extLst>
            </p:cNvPr>
            <p:cNvSpPr/>
            <p:nvPr/>
          </p:nvSpPr>
          <p:spPr>
            <a:xfrm rot="5400000" flipH="1">
              <a:off x="5375077" y="4473676"/>
              <a:ext cx="1784807" cy="2208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615033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615033" y="667240"/>
                  </a:lnTo>
                  <a:close/>
                  <a:moveTo>
                    <a:pt x="829123" y="0"/>
                  </a:moveTo>
                  <a:lnTo>
                    <a:pt x="698438" y="0"/>
                  </a:lnTo>
                  <a:lnTo>
                    <a:pt x="698438" y="667240"/>
                  </a:lnTo>
                  <a:lnTo>
                    <a:pt x="829123" y="667240"/>
                  </a:lnTo>
                  <a:close/>
                  <a:moveTo>
                    <a:pt x="4597121" y="0"/>
                  </a:moveTo>
                  <a:lnTo>
                    <a:pt x="912528" y="0"/>
                  </a:lnTo>
                  <a:lnTo>
                    <a:pt x="912528" y="667240"/>
                  </a:lnTo>
                  <a:lnTo>
                    <a:pt x="4597121" y="667240"/>
                  </a:lnTo>
                  <a:close/>
                  <a:moveTo>
                    <a:pt x="4811211" y="0"/>
                  </a:moveTo>
                  <a:lnTo>
                    <a:pt x="4680526" y="0"/>
                  </a:lnTo>
                  <a:lnTo>
                    <a:pt x="4680526" y="667240"/>
                  </a:lnTo>
                  <a:lnTo>
                    <a:pt x="4811211" y="667240"/>
                  </a:lnTo>
                  <a:close/>
                  <a:moveTo>
                    <a:pt x="5393520" y="0"/>
                  </a:moveTo>
                  <a:lnTo>
                    <a:pt x="4894616" y="0"/>
                  </a:lnTo>
                  <a:lnTo>
                    <a:pt x="4894616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>
                <a:lumMod val="90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" name="Rectangle 97">
              <a:extLst>
                <a:ext uri="{FF2B5EF4-FFF2-40B4-BE49-F238E27FC236}">
                  <a16:creationId xmlns:a16="http://schemas.microsoft.com/office/drawing/2014/main" id="{481284FE-E7C3-48F7-B90B-DF4C50089264}"/>
                </a:ext>
              </a:extLst>
            </p:cNvPr>
            <p:cNvSpPr/>
            <p:nvPr/>
          </p:nvSpPr>
          <p:spPr>
            <a:xfrm rot="5400000" flipH="1">
              <a:off x="5764657" y="4637827"/>
              <a:ext cx="1509371" cy="186726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3749325" y="214783"/>
                  </a:moveTo>
                  <a:lnTo>
                    <a:pt x="3749325" y="452458"/>
                  </a:lnTo>
                  <a:lnTo>
                    <a:pt x="3604159" y="452458"/>
                  </a:lnTo>
                  <a:lnTo>
                    <a:pt x="3604159" y="214783"/>
                  </a:lnTo>
                  <a:close/>
                  <a:moveTo>
                    <a:pt x="4010934" y="214783"/>
                  </a:moveTo>
                  <a:lnTo>
                    <a:pt x="4010934" y="452458"/>
                  </a:lnTo>
                  <a:lnTo>
                    <a:pt x="3865768" y="452458"/>
                  </a:lnTo>
                  <a:lnTo>
                    <a:pt x="3865768" y="214783"/>
                  </a:lnTo>
                  <a:close/>
                  <a:moveTo>
                    <a:pt x="4272544" y="214783"/>
                  </a:moveTo>
                  <a:lnTo>
                    <a:pt x="4272544" y="452458"/>
                  </a:lnTo>
                  <a:lnTo>
                    <a:pt x="4127378" y="452458"/>
                  </a:lnTo>
                  <a:lnTo>
                    <a:pt x="4127378" y="214783"/>
                  </a:lnTo>
                  <a:close/>
                  <a:moveTo>
                    <a:pt x="4534153" y="214783"/>
                  </a:moveTo>
                  <a:lnTo>
                    <a:pt x="4534153" y="452458"/>
                  </a:lnTo>
                  <a:lnTo>
                    <a:pt x="4388987" y="452458"/>
                  </a:lnTo>
                  <a:lnTo>
                    <a:pt x="4388987" y="214783"/>
                  </a:lnTo>
                  <a:close/>
                  <a:moveTo>
                    <a:pt x="4795763" y="214783"/>
                  </a:moveTo>
                  <a:lnTo>
                    <a:pt x="4795763" y="452458"/>
                  </a:lnTo>
                  <a:lnTo>
                    <a:pt x="4650597" y="452458"/>
                  </a:lnTo>
                  <a:lnTo>
                    <a:pt x="4650597" y="214783"/>
                  </a:lnTo>
                  <a:close/>
                  <a:moveTo>
                    <a:pt x="5057372" y="214783"/>
                  </a:moveTo>
                  <a:lnTo>
                    <a:pt x="5057372" y="452458"/>
                  </a:lnTo>
                  <a:lnTo>
                    <a:pt x="4912206" y="452458"/>
                  </a:lnTo>
                  <a:lnTo>
                    <a:pt x="4912206" y="214783"/>
                  </a:lnTo>
                  <a:close/>
                  <a:moveTo>
                    <a:pt x="5393520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4" name="Rectangle 98">
              <a:extLst>
                <a:ext uri="{FF2B5EF4-FFF2-40B4-BE49-F238E27FC236}">
                  <a16:creationId xmlns:a16="http://schemas.microsoft.com/office/drawing/2014/main" id="{CC90D9FF-1706-4057-9CC6-E89EA42A8172}"/>
                </a:ext>
              </a:extLst>
            </p:cNvPr>
            <p:cNvSpPr/>
            <p:nvPr/>
          </p:nvSpPr>
          <p:spPr>
            <a:xfrm rot="5400000" flipH="1">
              <a:off x="5973589" y="4562844"/>
              <a:ext cx="1606471" cy="2208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>
                <a:lumMod val="90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F9251A7D-9394-4900-AF07-FE5A708C37C2}"/>
              </a:ext>
            </a:extLst>
          </p:cNvPr>
          <p:cNvSpPr txBox="1"/>
          <p:nvPr/>
        </p:nvSpPr>
        <p:spPr>
          <a:xfrm>
            <a:off x="2338324" y="123738"/>
            <a:ext cx="79244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600" b="1" dirty="0">
                <a:solidFill>
                  <a:schemeClr val="bg1"/>
                </a:solidFill>
                <a:latin typeface="Candara" panose="020E0502030303020204" pitchFamily="34" charset="0"/>
              </a:rPr>
              <a:t>НАУКОВО-ПЕДАГОГІЧНІ ПРАЦІВНИКИ</a:t>
            </a:r>
            <a:endParaRPr lang="ru-RU" sz="36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graphicFrame>
        <p:nvGraphicFramePr>
          <p:cNvPr id="68" name="Діаграма 67">
            <a:extLst>
              <a:ext uri="{FF2B5EF4-FFF2-40B4-BE49-F238E27FC236}">
                <a16:creationId xmlns:a16="http://schemas.microsoft.com/office/drawing/2014/main" id="{2B92AC0C-4E48-4F24-A65F-309FA6A486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6336723"/>
              </p:ext>
            </p:extLst>
          </p:nvPr>
        </p:nvGraphicFramePr>
        <p:xfrm>
          <a:off x="2055000" y="949473"/>
          <a:ext cx="8235725" cy="3428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57596093"/>
      </p:ext>
    </p:extLst>
  </p:cSld>
  <p:clrMapOvr>
    <a:masterClrMapping/>
  </p:clrMapOvr>
</p:sld>
</file>

<file path=ppt/theme/theme1.xml><?xml version="1.0" encoding="utf-8"?>
<a:theme xmlns:a="http://schemas.openxmlformats.org/drawingml/2006/main" name="1_Contents Slide Master">
  <a:themeElements>
    <a:clrScheme name="Настроювані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18A"/>
      </a:accent1>
      <a:accent2>
        <a:srgbClr val="95ADC5"/>
      </a:accent2>
      <a:accent3>
        <a:srgbClr val="9CBAD2"/>
      </a:accent3>
      <a:accent4>
        <a:srgbClr val="4D688D"/>
      </a:accent4>
      <a:accent5>
        <a:srgbClr val="8EA2BC"/>
      </a:accent5>
      <a:accent6>
        <a:srgbClr val="7990B3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tion Break Slide Master">
  <a:themeElements>
    <a:clrScheme name="ALLPPT-COLOR 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E93A0F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4007</TotalTime>
  <Words>1786</Words>
  <Application>Microsoft Office PowerPoint</Application>
  <PresentationFormat>Widescreen</PresentationFormat>
  <Paragraphs>462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</vt:lpstr>
      <vt:lpstr>Calibri</vt:lpstr>
      <vt:lpstr>Candara</vt:lpstr>
      <vt:lpstr>Gill Sans Nova</vt:lpstr>
      <vt:lpstr>Tahoma</vt:lpstr>
      <vt:lpstr>Wingdings</vt:lpstr>
      <vt:lpstr>1_Contents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Volodymyr Smolanka</cp:lastModifiedBy>
  <cp:revision>358</cp:revision>
  <dcterms:created xsi:type="dcterms:W3CDTF">2020-01-20T05:08:25Z</dcterms:created>
  <dcterms:modified xsi:type="dcterms:W3CDTF">2021-01-24T21:19:09Z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1586834</vt:lpwstr>
  </property>
  <property fmtid="{D5CDD505-2E9C-101B-9397-08002B2CF9AE}" name="NXPowerLiteSettings" pid="3">
    <vt:lpwstr>C7000400038000</vt:lpwstr>
  </property>
  <property fmtid="{D5CDD505-2E9C-101B-9397-08002B2CF9AE}" name="NXPowerLiteVersion" pid="4">
    <vt:lpwstr>S9.0.3</vt:lpwstr>
  </property>
</Properties>
</file>