
<file path=[Content_Types].xml><?xml version="1.0" encoding="utf-8"?>
<Types xmlns="http://schemas.openxmlformats.org/package/2006/content-types">
  <Default ContentType="image/jpeg" Extension="jf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5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6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+xml" PartName="/ppt/charts/chart7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+xml" PartName="/ppt/charts/chart8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drawingml.chart+xml" PartName="/ppt/charts/chart9.xml"/>
  <Override ContentType="application/vnd.ms-office.chartstyle+xml" PartName="/ppt/charts/style6.xml"/>
  <Override ContentType="application/vnd.ms-office.chartcolorstyle+xml" PartName="/ppt/charts/colors6.xml"/>
  <Override ContentType="application/vnd.openxmlformats-officedocument.drawingml.chart+xml" PartName="/ppt/charts/chart10.xml"/>
  <Override ContentType="application/vnd.ms-office.chartstyle+xml" PartName="/ppt/charts/style7.xml"/>
  <Override ContentType="application/vnd.ms-office.chartcolorstyle+xml" PartName="/ppt/charts/colors7.xml"/>
  <Override ContentType="application/vnd.openxmlformats-officedocument.drawingml.chart+xml" PartName="/ppt/charts/chart11.xml"/>
  <Override ContentType="application/vnd.ms-office.chartstyle+xml" PartName="/ppt/charts/style8.xml"/>
  <Override ContentType="application/vnd.ms-office.chartcolorstyle+xml" PartName="/ppt/charts/colors8.xml"/>
  <Override ContentType="application/vnd.openxmlformats-officedocument.drawingml.chart+xml" PartName="/ppt/charts/chart12.xml"/>
  <Override ContentType="application/vnd.openxmlformats-officedocument.drawingml.chartshapes+xml" PartName="/ppt/drawings/drawing1.xml"/>
  <Override ContentType="application/vnd.openxmlformats-officedocument.drawingml.chart+xml" PartName="/ppt/charts/chart13.xml"/>
  <Override ContentType="application/vnd.ms-office.chartstyle+xml" PartName="/ppt/charts/style9.xml"/>
  <Override ContentType="application/vnd.ms-office.chartcolorstyle+xml" PartName="/ppt/charts/colors9.xml"/>
  <Override ContentType="application/vnd.openxmlformats-officedocument.drawingml.chart+xml" PartName="/ppt/charts/chart14.xml"/>
  <Override ContentType="application/vnd.ms-office.chartstyle+xml" PartName="/ppt/charts/style10.xml"/>
  <Override ContentType="application/vnd.ms-office.chartcolorstyle+xml" PartName="/ppt/charts/colors10.xml"/>
  <Override ContentType="application/vnd.openxmlformats-officedocument.drawingml.chart+xml" PartName="/ppt/charts/chart15.xml"/>
  <Override ContentType="application/vnd.ms-office.chartstyle+xml" PartName="/ppt/charts/style11.xml"/>
  <Override ContentType="application/vnd.ms-office.chartcolorstyle+xml" PartName="/ppt/charts/colors11.xml"/>
  <Override ContentType="application/vnd.openxmlformats-officedocument.drawingml.chart+xml" PartName="/ppt/charts/chart16.xml"/>
  <Override ContentType="application/vnd.ms-office.chartstyle+xml" PartName="/ppt/charts/style12.xml"/>
  <Override ContentType="application/vnd.ms-office.chartcolorstyle+xml" PartName="/ppt/charts/colors12.xml"/>
  <Override ContentType="application/vnd.openxmlformats-officedocument.drawingml.chart+xml" PartName="/ppt/charts/chart17.xml"/>
  <Override ContentType="application/vnd.ms-office.chartstyle+xml" PartName="/ppt/charts/style13.xml"/>
  <Override ContentType="application/vnd.ms-office.chartcolorstyle+xml" PartName="/ppt/charts/colors13.xml"/>
  <Override ContentType="application/vnd.openxmlformats-officedocument.drawingml.chart+xml" PartName="/ppt/charts/chart18.xml"/>
  <Override ContentType="application/vnd.ms-office.chartstyle+xml" PartName="/ppt/charts/style14.xml"/>
  <Override ContentType="application/vnd.ms-office.chartcolorstyle+xml" PartName="/ppt/charts/colors14.xml"/>
  <Override ContentType="application/vnd.openxmlformats-officedocument.drawingml.chartshapes+xml" PartName="/ppt/drawings/drawing2.xml"/>
  <Override ContentType="application/vnd.openxmlformats-officedocument.drawingml.chart+xml" PartName="/ppt/charts/chart19.xml"/>
  <Override ContentType="application/vnd.ms-office.chartstyle+xml" PartName="/ppt/charts/style15.xml"/>
  <Override ContentType="application/vnd.ms-office.chartcolorstyle+xml" PartName="/ppt/charts/colors15.xml"/>
  <Override ContentType="application/vnd.openxmlformats-officedocument.drawingml.chartshapes+xml" PartName="/ppt/drawings/drawing3.xml"/>
  <Override ContentType="application/vnd.openxmlformats-officedocument.drawingml.chart+xml" PartName="/ppt/charts/chart20.xml"/>
  <Override ContentType="application/vnd.ms-office.chartstyle+xml" PartName="/ppt/charts/style16.xml"/>
  <Override ContentType="application/vnd.ms-office.chartcolorstyle+xml" PartName="/ppt/charts/colors16.xml"/>
  <Override ContentType="application/vnd.openxmlformats-officedocument.drawingml.chart+xml" PartName="/ppt/charts/chart21.xml"/>
  <Override ContentType="application/vnd.ms-office.chartstyle+xml" PartName="/ppt/charts/style17.xml"/>
  <Override ContentType="application/vnd.ms-office.chartcolorstyle+xml" PartName="/ppt/charts/colors17.xml"/>
  <Override ContentType="application/vnd.openxmlformats-officedocument.presentationml.notesSlide+xml" PartName="/ppt/notesSlides/notesSlide2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73" r:id="rId2"/>
  </p:sldMasterIdLst>
  <p:notesMasterIdLst>
    <p:notesMasterId r:id="rId31"/>
  </p:notesMasterIdLst>
  <p:sldIdLst>
    <p:sldId id="371" r:id="rId3"/>
    <p:sldId id="356" r:id="rId4"/>
    <p:sldId id="361" r:id="rId5"/>
    <p:sldId id="353" r:id="rId6"/>
    <p:sldId id="362" r:id="rId7"/>
    <p:sldId id="351" r:id="rId8"/>
    <p:sldId id="366" r:id="rId9"/>
    <p:sldId id="364" r:id="rId10"/>
    <p:sldId id="360" r:id="rId11"/>
    <p:sldId id="383" r:id="rId12"/>
    <p:sldId id="368" r:id="rId13"/>
    <p:sldId id="367" r:id="rId14"/>
    <p:sldId id="357" r:id="rId15"/>
    <p:sldId id="369" r:id="rId16"/>
    <p:sldId id="385" r:id="rId17"/>
    <p:sldId id="312" r:id="rId18"/>
    <p:sldId id="363" r:id="rId19"/>
    <p:sldId id="344" r:id="rId20"/>
    <p:sldId id="374" r:id="rId21"/>
    <p:sldId id="375" r:id="rId22"/>
    <p:sldId id="384" r:id="rId23"/>
    <p:sldId id="376" r:id="rId24"/>
    <p:sldId id="354" r:id="rId25"/>
    <p:sldId id="343" r:id="rId26"/>
    <p:sldId id="387" r:id="rId27"/>
    <p:sldId id="386" r:id="rId28"/>
    <p:sldId id="388" r:id="rId29"/>
    <p:sldId id="3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ABBF"/>
    <a:srgbClr val="595959"/>
    <a:srgbClr val="50718A"/>
    <a:srgbClr val="48667C"/>
    <a:srgbClr val="7190A8"/>
    <a:srgbClr val="D3DBE5"/>
    <a:srgbClr val="3C5568"/>
    <a:srgbClr val="3A4E6A"/>
    <a:srgbClr val="95ADC5"/>
    <a:srgbClr val="799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46E26-54E8-4CDD-845F-BC0825615334}" v="2" dt="2021-01-24T21:11:14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45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odymyr Smolanka" userId="c9fb1ce570698692" providerId="LiveId" clId="{C8146E26-54E8-4CDD-845F-BC0825615334}"/>
    <pc:docChg chg="undo custSel addSld delSld modSld sldOrd">
      <pc:chgData name="Volodymyr Smolanka" userId="c9fb1ce570698692" providerId="LiveId" clId="{C8146E26-54E8-4CDD-845F-BC0825615334}" dt="2021-01-24T21:19:09.545" v="38"/>
      <pc:docMkLst>
        <pc:docMk/>
      </pc:docMkLst>
      <pc:sldChg chg="modSp del mod">
        <pc:chgData name="Volodymyr Smolanka" userId="c9fb1ce570698692" providerId="LiveId" clId="{C8146E26-54E8-4CDD-845F-BC0825615334}" dt="2021-01-24T21:11:21.576" v="23" actId="2696"/>
        <pc:sldMkLst>
          <pc:docMk/>
          <pc:sldMk cId="2597722337" sldId="280"/>
        </pc:sldMkLst>
        <pc:spChg chg="mod">
          <ac:chgData name="Volodymyr Smolanka" userId="c9fb1ce570698692" providerId="LiveId" clId="{C8146E26-54E8-4CDD-845F-BC0825615334}" dt="2021-01-24T16:35:09.312" v="21" actId="14100"/>
          <ac:spMkLst>
            <pc:docMk/>
            <pc:sldMk cId="2597722337" sldId="280"/>
            <ac:spMk id="4" creationId="{C8A04E31-D4A7-4219-93A0-5E7F6F2C20E7}"/>
          </ac:spMkLst>
        </pc:spChg>
      </pc:sldChg>
      <pc:sldChg chg="ord">
        <pc:chgData name="Volodymyr Smolanka" userId="c9fb1ce570698692" providerId="LiveId" clId="{C8146E26-54E8-4CDD-845F-BC0825615334}" dt="2021-01-24T12:18:07.658" v="1"/>
        <pc:sldMkLst>
          <pc:docMk/>
          <pc:sldMk cId="2541993553" sldId="353"/>
        </pc:sldMkLst>
      </pc:sldChg>
      <pc:sldChg chg="ord">
        <pc:chgData name="Volodymyr Smolanka" userId="c9fb1ce570698692" providerId="LiveId" clId="{C8146E26-54E8-4CDD-845F-BC0825615334}" dt="2021-01-24T21:19:09.545" v="38"/>
        <pc:sldMkLst>
          <pc:docMk/>
          <pc:sldMk cId="2938968140" sldId="356"/>
        </pc:sldMkLst>
      </pc:sldChg>
      <pc:sldChg chg="ord">
        <pc:chgData name="Volodymyr Smolanka" userId="c9fb1ce570698692" providerId="LiveId" clId="{C8146E26-54E8-4CDD-845F-BC0825615334}" dt="2021-01-24T21:18:40.641" v="36"/>
        <pc:sldMkLst>
          <pc:docMk/>
          <pc:sldMk cId="3660399226" sldId="361"/>
        </pc:sldMkLst>
      </pc:sldChg>
      <pc:sldChg chg="ord">
        <pc:chgData name="Volodymyr Smolanka" userId="c9fb1ce570698692" providerId="LiveId" clId="{C8146E26-54E8-4CDD-845F-BC0825615334}" dt="2021-01-24T12:18:22.454" v="3"/>
        <pc:sldMkLst>
          <pc:docMk/>
          <pc:sldMk cId="2518629736" sldId="362"/>
        </pc:sldMkLst>
      </pc:sldChg>
      <pc:sldChg chg="ord">
        <pc:chgData name="Volodymyr Smolanka" userId="c9fb1ce570698692" providerId="LiveId" clId="{C8146E26-54E8-4CDD-845F-BC0825615334}" dt="2021-01-24T12:20:57.696" v="7"/>
        <pc:sldMkLst>
          <pc:docMk/>
          <pc:sldMk cId="2317999359" sldId="366"/>
        </pc:sldMkLst>
      </pc:sldChg>
      <pc:sldChg chg="del">
        <pc:chgData name="Volodymyr Smolanka" userId="c9fb1ce570698692" providerId="LiveId" clId="{C8146E26-54E8-4CDD-845F-BC0825615334}" dt="2021-01-24T12:26:21.153" v="10" actId="2696"/>
        <pc:sldMkLst>
          <pc:docMk/>
          <pc:sldMk cId="3813248009" sldId="383"/>
        </pc:sldMkLst>
      </pc:sldChg>
      <pc:sldChg chg="ord">
        <pc:chgData name="Volodymyr Smolanka" userId="c9fb1ce570698692" providerId="LiveId" clId="{C8146E26-54E8-4CDD-845F-BC0825615334}" dt="2021-01-24T12:25:49.814" v="9"/>
        <pc:sldMkLst>
          <pc:docMk/>
          <pc:sldMk cId="4107505116" sldId="384"/>
        </pc:sldMkLst>
      </pc:sldChg>
      <pc:sldChg chg="add">
        <pc:chgData name="Volodymyr Smolanka" userId="c9fb1ce570698692" providerId="LiveId" clId="{C8146E26-54E8-4CDD-845F-BC0825615334}" dt="2021-01-24T21:11:14.956" v="22"/>
        <pc:sldMkLst>
          <pc:docMk/>
          <pc:sldMk cId="4089076112" sldId="386"/>
        </pc:sldMkLst>
      </pc:sldChg>
      <pc:sldChg chg="modSp add mod setBg">
        <pc:chgData name="Volodymyr Smolanka" userId="c9fb1ce570698692" providerId="LiveId" clId="{C8146E26-54E8-4CDD-845F-BC0825615334}" dt="2021-01-24T21:17:21.580" v="34" actId="14100"/>
        <pc:sldMkLst>
          <pc:docMk/>
          <pc:sldMk cId="2165049867" sldId="387"/>
        </pc:sldMkLst>
        <pc:spChg chg="mod">
          <ac:chgData name="Volodymyr Smolanka" userId="c9fb1ce570698692" providerId="LiveId" clId="{C8146E26-54E8-4CDD-845F-BC0825615334}" dt="2021-01-24T21:17:21.580" v="34" actId="14100"/>
          <ac:spMkLst>
            <pc:docMk/>
            <pc:sldMk cId="2165049867" sldId="387"/>
            <ac:spMk id="14" creationId="{F5817193-7140-4723-97ED-775760B1B953}"/>
          </ac:spMkLst>
        </pc:spChg>
      </pc:sldChg>
      <pc:sldChg chg="add">
        <pc:chgData name="Volodymyr Smolanka" userId="c9fb1ce570698692" providerId="LiveId" clId="{C8146E26-54E8-4CDD-845F-BC0825615334}" dt="2021-01-24T21:11:14.956" v="22"/>
        <pc:sldMkLst>
          <pc:docMk/>
          <pc:sldMk cId="2856041069" sldId="388"/>
        </pc:sldMkLst>
      </pc:sldChg>
      <pc:sldChg chg="add del setBg">
        <pc:chgData name="Volodymyr Smolanka" userId="c9fb1ce570698692" providerId="LiveId" clId="{C8146E26-54E8-4CDD-845F-BC0825615334}" dt="2021-01-24T21:12:15.461" v="24" actId="2696"/>
        <pc:sldMkLst>
          <pc:docMk/>
          <pc:sldMk cId="1602452899" sldId="389"/>
        </pc:sldMkLst>
      </pc:sldChg>
    </pc:docChg>
  </pc:docChgLst>
</pc:chgInfo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_rels/chart1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8.xml" Type="http://schemas.microsoft.com/office/2011/relationships/chartColorStyle"/><Relationship Id="rId1" Target="style8.xml" Type="http://schemas.microsoft.com/office/2011/relationships/chartStyle"/></Relationships>
</file>

<file path=ppt/charts/_rels/chart12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9.xml" Type="http://schemas.microsoft.com/office/2011/relationships/chartColorStyle"/><Relationship Id="rId1" Target="style9.xml" Type="http://schemas.microsoft.com/office/2011/relationships/chartStyle"/></Relationships>
</file>

<file path=ppt/charts/_rels/chart1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0.xml" Type="http://schemas.microsoft.com/office/2011/relationships/chartColorStyle"/><Relationship Id="rId1" Target="style10.xml" Type="http://schemas.microsoft.com/office/2011/relationships/chartStyle"/></Relationships>
</file>

<file path=ppt/charts/_rels/chart1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1.xml" Type="http://schemas.microsoft.com/office/2011/relationships/chartColorStyle"/><Relationship Id="rId1" Target="style11.xml" Type="http://schemas.microsoft.com/office/2011/relationships/chartStyle"/></Relationships>
</file>

<file path=ppt/charts/_rels/chart1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2.xml" Type="http://schemas.microsoft.com/office/2011/relationships/chartColorStyle"/><Relationship Id="rId1" Target="style12.xml" Type="http://schemas.microsoft.com/office/2011/relationships/chartStyle"/></Relationships>
</file>

<file path=ppt/charts/_rels/chart1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3.xml" Type="http://schemas.microsoft.com/office/2011/relationships/chartColorStyle"/><Relationship Id="rId1" Target="style13.xml" Type="http://schemas.microsoft.com/office/2011/relationships/chartStyle"/></Relationships>
</file>

<file path=ppt/charts/_rels/chart1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4.xml" Type="http://schemas.microsoft.com/office/2011/relationships/chartColorStyle"/><Relationship Id="rId1" Target="style14.xml" Type="http://schemas.microsoft.com/office/2011/relationships/chartStyle"/><Relationship Id="rId4" Target="../drawings/drawing2.xml" Type="http://schemas.openxmlformats.org/officeDocument/2006/relationships/chartUserShapes"/></Relationships>
</file>

<file path=ppt/charts/_rels/chart1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5.xml" Type="http://schemas.microsoft.com/office/2011/relationships/chartColorStyle"/><Relationship Id="rId1" Target="style15.xml" Type="http://schemas.microsoft.com/office/2011/relationships/chartStyle"/><Relationship Id="rId4" Target="../drawings/drawing3.xml" Type="http://schemas.openxmlformats.org/officeDocument/2006/relationships/chartUserShapes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6.xml" Type="http://schemas.microsoft.com/office/2011/relationships/chartColorStyle"/><Relationship Id="rId1" Target="style16.xml" Type="http://schemas.microsoft.com/office/2011/relationships/chartStyle"/></Relationships>
</file>

<file path=ppt/charts/_rels/chart2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7.xml" Type="http://schemas.microsoft.com/office/2011/relationships/chartColorStyle"/><Relationship Id="rId1" Target="style17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_rels/chart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Фундаментальні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225475702744396E-2"/>
                  <c:y val="-1.808154134461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D8-4FDB-B864-7562A2567E21}"/>
                </c:ext>
              </c:extLst>
            </c:dLbl>
            <c:dLbl>
              <c:idx val="1"/>
              <c:layout>
                <c:manualLayout>
                  <c:x val="2.6857404053852285E-2"/>
                  <c:y val="-4.5203853361547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D8-4FDB-B864-7562A2567E21}"/>
                </c:ext>
              </c:extLst>
            </c:dLbl>
            <c:dLbl>
              <c:idx val="2"/>
              <c:layout>
                <c:manualLayout>
                  <c:x val="1.4327598677973117E-2"/>
                  <c:y val="-1.3561156008464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D8-4FDB-B864-7562A2567E21}"/>
                </c:ext>
              </c:extLst>
            </c:dLbl>
            <c:dLbl>
              <c:idx val="3"/>
              <c:layout>
                <c:manualLayout>
                  <c:x val="1.653184462843052E-2"/>
                  <c:y val="-1.582134867654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D8-4FDB-B864-7562A2567E21}"/>
                </c:ext>
              </c:extLst>
            </c:dLbl>
            <c:dLbl>
              <c:idx val="4"/>
              <c:layout>
                <c:manualLayout>
                  <c:x val="-1.6502776589221911E-2"/>
                  <c:y val="-4.2943660693469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D8-4FDB-B864-7562A2567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3781</c:v>
                </c:pt>
                <c:pt idx="1">
                  <c:v>3910</c:v>
                </c:pt>
                <c:pt idx="2">
                  <c:v>4661</c:v>
                </c:pt>
                <c:pt idx="3">
                  <c:v>4134</c:v>
                </c:pt>
                <c:pt idx="4">
                  <c:v>3885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4-4B28-B25E-2B4E8BC29D9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Прикладні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838213554116624E-2"/>
                  <c:y val="-2.2601926680773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D8-4FDB-B864-7562A2567E21}"/>
                </c:ext>
              </c:extLst>
            </c:dLbl>
            <c:dLbl>
              <c:idx val="1"/>
              <c:layout>
                <c:manualLayout>
                  <c:x val="2.424670545503143E-2"/>
                  <c:y val="-2.034173401269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D8-4FDB-B864-7562A2567E21}"/>
                </c:ext>
              </c:extLst>
            </c:dLbl>
            <c:dLbl>
              <c:idx val="2"/>
              <c:layout>
                <c:manualLayout>
                  <c:x val="2.0940336529345325E-2"/>
                  <c:y val="-2.034173401269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D8-4FDB-B864-7562A2567E21}"/>
                </c:ext>
              </c:extLst>
            </c:dLbl>
            <c:dLbl>
              <c:idx val="3"/>
              <c:layout>
                <c:manualLayout>
                  <c:x val="2.7553074380717534E-2"/>
                  <c:y val="-2.2601926680773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D8-4FDB-B864-7562A2567E21}"/>
                </c:ext>
              </c:extLst>
            </c:dLbl>
            <c:dLbl>
              <c:idx val="4"/>
              <c:layout>
                <c:manualLayout>
                  <c:x val="2.2042459504574029E-2"/>
                  <c:y val="-1.808154134461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D8-4FDB-B864-7562A2567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643</c:v>
                </c:pt>
                <c:pt idx="1">
                  <c:v>1648</c:v>
                </c:pt>
                <c:pt idx="2">
                  <c:v>1967</c:v>
                </c:pt>
                <c:pt idx="3">
                  <c:v>3157</c:v>
                </c:pt>
                <c:pt idx="4">
                  <c:v>4215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4-4B28-B25E-2B4E8BC29D99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Наукові роботи молодих вчених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148608266008898E-3"/>
                  <c:y val="-6.7805780042320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D8-4FDB-B864-7562A2567E21}"/>
                </c:ext>
              </c:extLst>
            </c:dLbl>
            <c:dLbl>
              <c:idx val="1"/>
              <c:layout>
                <c:manualLayout>
                  <c:x val="1.653184462843052E-2"/>
                  <c:y val="-2.712231201692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D8-4FDB-B864-7562A2567E21}"/>
                </c:ext>
              </c:extLst>
            </c:dLbl>
            <c:dLbl>
              <c:idx val="2"/>
              <c:layout>
                <c:manualLayout>
                  <c:x val="4.40849190091472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D8-4FDB-B864-7562A2567E21}"/>
                </c:ext>
              </c:extLst>
            </c:dLbl>
            <c:dLbl>
              <c:idx val="3"/>
              <c:layout>
                <c:manualLayout>
                  <c:x val="1.8736090578887924E-2"/>
                  <c:y val="-5.424462403385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D8-4FDB-B864-7562A2567E21}"/>
                </c:ext>
              </c:extLst>
            </c:dLbl>
            <c:dLbl>
              <c:idx val="4"/>
              <c:layout>
                <c:manualLayout>
                  <c:x val="2.2042416778030524E-2"/>
                  <c:y val="-3.1642697353083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D8-4FDB-B864-7562A2567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  <c:pt idx="0">
                  <c:v>310</c:v>
                </c:pt>
                <c:pt idx="1">
                  <c:v>991</c:v>
                </c:pt>
                <c:pt idx="2">
                  <c:v>1491</c:v>
                </c:pt>
                <c:pt idx="3">
                  <c:v>2000</c:v>
                </c:pt>
                <c:pt idx="4">
                  <c:v>2939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4-4B28-B25E-2B4E8BC29D99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Центр «ЛЕПФ»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1021229752287014E-2"/>
                  <c:y val="-1.582134867654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D8-4FDB-B864-7562A2567E21}"/>
                </c:ext>
              </c:extLst>
            </c:dLbl>
            <c:dLbl>
              <c:idx val="3"/>
              <c:layout>
                <c:manualLayout>
                  <c:x val="3.3208894206018753E-2"/>
                  <c:y val="-2.260192668077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D8-4FDB-B864-7562A2567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Аркуш1!$E$2:$E$6</c:f>
              <c:numCache>
                <c:formatCode>General</c:formatCode>
                <c:ptCount val="5"/>
                <c:pt idx="2">
                  <c:v>3500</c:v>
                </c:pt>
                <c:pt idx="3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14-4B28-B25E-2B4E8BC29D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2651999"/>
        <c:axId val="182659903"/>
        <c:axId val="0"/>
      </c:bar3DChart>
      <c:catAx>
        <c:axId val="18265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659903"/>
        <c:crosses val="autoZero"/>
        <c:auto val="1"/>
        <c:lblAlgn val="ctr"/>
        <c:lblOffset val="100"/>
        <c:noMultiLvlLbl val="0"/>
      </c:catAx>
      <c:valAx>
        <c:axId val="18265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651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Кількість статей у Scopus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322751209022492E-17"/>
                  <c:y val="6.0937496251384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6F-4892-8043-7EBFF91A90A0}"/>
                </c:ext>
              </c:extLst>
            </c:dLbl>
            <c:dLbl>
              <c:idx val="1"/>
              <c:layout>
                <c:manualLayout>
                  <c:x val="0"/>
                  <c:y val="6.093749625138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6F-4892-8043-7EBFF91A90A0}"/>
                </c:ext>
              </c:extLst>
            </c:dLbl>
            <c:dLbl>
              <c:idx val="2"/>
              <c:layout>
                <c:manualLayout>
                  <c:x val="-3.1250000000000002E-3"/>
                  <c:y val="5.859374639556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6F-4892-8043-7EBFF91A90A0}"/>
                </c:ext>
              </c:extLst>
            </c:dLbl>
            <c:dLbl>
              <c:idx val="3"/>
              <c:layout>
                <c:manualLayout>
                  <c:x val="0"/>
                  <c:y val="5.15624968280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6F-4892-8043-7EBFF91A90A0}"/>
                </c:ext>
              </c:extLst>
            </c:dLbl>
            <c:dLbl>
              <c:idx val="4"/>
              <c:layout>
                <c:manualLayout>
                  <c:x val="0"/>
                  <c:y val="5.3906246683916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6F-4892-8043-7EBFF91A9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105</c:v>
                </c:pt>
                <c:pt idx="1">
                  <c:v>118</c:v>
                </c:pt>
                <c:pt idx="2">
                  <c:v>149</c:v>
                </c:pt>
                <c:pt idx="3">
                  <c:v>182</c:v>
                </c:pt>
                <c:pt idx="4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5-48FF-AC6D-B17DDA887F62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Кількість статей у Web of Science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645502418044985E-17"/>
                  <c:y val="4.921874697227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6F-4892-8043-7EBFF91A90A0}"/>
                </c:ext>
              </c:extLst>
            </c:dLbl>
            <c:dLbl>
              <c:idx val="1"/>
              <c:layout>
                <c:manualLayout>
                  <c:x val="0"/>
                  <c:y val="5.15624968280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6F-4892-8043-7EBFF91A90A0}"/>
                </c:ext>
              </c:extLst>
            </c:dLbl>
            <c:dLbl>
              <c:idx val="2"/>
              <c:layout>
                <c:manualLayout>
                  <c:x val="-5.729100483608997E-17"/>
                  <c:y val="5.3906246683916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6F-4892-8043-7EBFF91A90A0}"/>
                </c:ext>
              </c:extLst>
            </c:dLbl>
            <c:dLbl>
              <c:idx val="3"/>
              <c:layout>
                <c:manualLayout>
                  <c:x val="-1.1458200967217994E-16"/>
                  <c:y val="4.9218746972271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6F-4892-8043-7EBFF91A90A0}"/>
                </c:ext>
              </c:extLst>
            </c:dLbl>
            <c:dLbl>
              <c:idx val="4"/>
              <c:layout>
                <c:manualLayout>
                  <c:x val="1.1458200967217994E-16"/>
                  <c:y val="5.156249682809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6F-4892-8043-7EBFF91A9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113</c:v>
                </c:pt>
                <c:pt idx="1">
                  <c:v>138</c:v>
                </c:pt>
                <c:pt idx="2">
                  <c:v>154</c:v>
                </c:pt>
                <c:pt idx="3">
                  <c:v>147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5-48FF-AC6D-B17DDA887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729007"/>
        <c:axId val="181725263"/>
        <c:axId val="0"/>
      </c:bar3DChart>
      <c:catAx>
        <c:axId val="18172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725263"/>
        <c:crosses val="autoZero"/>
        <c:auto val="1"/>
        <c:lblAlgn val="ctr"/>
        <c:lblOffset val="100"/>
        <c:noMultiLvlLbl val="0"/>
      </c:catAx>
      <c:valAx>
        <c:axId val="181725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729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35939394672156E-2"/>
          <c:y val="5.7938101578265823E-2"/>
          <c:w val="0.97010520634843866"/>
          <c:h val="0.93626808826390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Докторські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7F-412A-9D8D-7BFE98112B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17F-412A-9D8D-7BFE98112B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017F-412A-9D8D-7BFE98112B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17F-412A-9D8D-7BFE98112B2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17F-412A-9D8D-7BFE98112B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17F-412A-9D8D-7BFE98112B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2">
                        <a:lumMod val="50000"/>
                      </a:schemeClr>
                    </a:solidFill>
                    <a:latin typeface="Candara" panose="020E0502030303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9</c:v>
                </c:pt>
                <c:pt idx="2">
                  <c:v>4</c:v>
                </c:pt>
                <c:pt idx="3">
                  <c:v>11</c:v>
                </c:pt>
                <c:pt idx="4">
                  <c:v>9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7F-412A-9D8D-7BFE98112B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Кандидатські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2">
                        <a:lumMod val="50000"/>
                      </a:schemeClr>
                    </a:solidFill>
                    <a:latin typeface="Candara" panose="020E0502030303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38</c:v>
                </c:pt>
                <c:pt idx="1">
                  <c:v>49</c:v>
                </c:pt>
                <c:pt idx="2">
                  <c:v>33</c:v>
                </c:pt>
                <c:pt idx="3">
                  <c:v>35</c:v>
                </c:pt>
                <c:pt idx="4">
                  <c:v>30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AB-4E9F-B124-C1132F587E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157966720"/>
        <c:axId val="157968256"/>
      </c:barChart>
      <c:catAx>
        <c:axId val="15796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  <c:max val="100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legend>
      <c:legendPos val="t"/>
      <c:layout>
        <c:manualLayout>
          <c:xMode val="edge"/>
          <c:yMode val="edge"/>
          <c:x val="0.62895863454699752"/>
          <c:y val="0.18801838561788362"/>
          <c:w val="0.35440087920163921"/>
          <c:h val="6.9590701528532375E-2"/>
        </c:manualLayout>
      </c:layout>
      <c:overlay val="0"/>
      <c:txPr>
        <a:bodyPr/>
        <a:lstStyle/>
        <a:p>
          <a:pPr>
            <a:defRPr>
              <a:latin typeface="Candara" panose="020E0502030303020204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Монографії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357230505516484E-3"/>
                  <c:y val="5.390624668391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20-459A-BE56-31E564F4648E}"/>
                </c:ext>
              </c:extLst>
            </c:dLbl>
            <c:dLbl>
              <c:idx val="1"/>
              <c:layout>
                <c:manualLayout>
                  <c:x val="0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20-459A-BE56-31E564F4648E}"/>
                </c:ext>
              </c:extLst>
            </c:dLbl>
            <c:dLbl>
              <c:idx val="2"/>
              <c:layout>
                <c:manualLayout>
                  <c:x val="0"/>
                  <c:y val="4.921874697227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20-459A-BE56-31E564F4648E}"/>
                </c:ext>
              </c:extLst>
            </c:dLbl>
            <c:dLbl>
              <c:idx val="3"/>
              <c:layout>
                <c:manualLayout>
                  <c:x val="-1.3357230505516484E-3"/>
                  <c:y val="5.390624668391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20-459A-BE56-31E564F4648E}"/>
                </c:ext>
              </c:extLst>
            </c:dLbl>
            <c:dLbl>
              <c:idx val="4"/>
              <c:layout>
                <c:manualLayout>
                  <c:x val="0"/>
                  <c:y val="4.6874997116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20-459A-BE56-31E564F46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73</c:v>
                </c:pt>
                <c:pt idx="1">
                  <c:v>64</c:v>
                </c:pt>
                <c:pt idx="2">
                  <c:v>66</c:v>
                </c:pt>
                <c:pt idx="3">
                  <c:v>72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8-4B56-BF0F-AEFD8E38DA70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Підручники і посібники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4.6874997116449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20-459A-BE56-31E564F4648E}"/>
                </c:ext>
              </c:extLst>
            </c:dLbl>
            <c:dLbl>
              <c:idx val="1"/>
              <c:layout>
                <c:manualLayout>
                  <c:x val="0"/>
                  <c:y val="5.15624968280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20-459A-BE56-31E564F4648E}"/>
                </c:ext>
              </c:extLst>
            </c:dLbl>
            <c:dLbl>
              <c:idx val="2"/>
              <c:layout>
                <c:manualLayout>
                  <c:x val="0"/>
                  <c:y val="4.9218746972271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20-459A-BE56-31E564F4648E}"/>
                </c:ext>
              </c:extLst>
            </c:dLbl>
            <c:dLbl>
              <c:idx val="3"/>
              <c:layout>
                <c:manualLayout>
                  <c:x val="0"/>
                  <c:y val="4.921874697227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20-459A-BE56-31E564F4648E}"/>
                </c:ext>
              </c:extLst>
            </c:dLbl>
            <c:dLbl>
              <c:idx val="4"/>
              <c:layout>
                <c:manualLayout>
                  <c:x val="0"/>
                  <c:y val="4.9218746972271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20-459A-BE56-31E564F46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108</c:v>
                </c:pt>
                <c:pt idx="1">
                  <c:v>132</c:v>
                </c:pt>
                <c:pt idx="2">
                  <c:v>158</c:v>
                </c:pt>
                <c:pt idx="3">
                  <c:v>163</c:v>
                </c:pt>
                <c:pt idx="4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8-4B56-BF0F-AEFD8E38DA70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Збірники праць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357230505516729E-3"/>
                  <c:y val="5.156249682809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20-459A-BE56-31E564F4648E}"/>
                </c:ext>
              </c:extLst>
            </c:dLbl>
            <c:dLbl>
              <c:idx val="1"/>
              <c:layout>
                <c:manualLayout>
                  <c:x val="-1.3357230505515994E-3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20-459A-BE56-31E564F4648E}"/>
                </c:ext>
              </c:extLst>
            </c:dLbl>
            <c:dLbl>
              <c:idx val="2"/>
              <c:layout>
                <c:manualLayout>
                  <c:x val="-9.7951892158504097E-17"/>
                  <c:y val="4.921874697227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20-459A-BE56-31E564F4648E}"/>
                </c:ext>
              </c:extLst>
            </c:dLbl>
            <c:dLbl>
              <c:idx val="3"/>
              <c:layout>
                <c:manualLayout>
                  <c:x val="-9.7951892158504097E-17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20-459A-BE56-31E564F4648E}"/>
                </c:ext>
              </c:extLst>
            </c:dLbl>
            <c:dLbl>
              <c:idx val="4"/>
              <c:layout>
                <c:manualLayout>
                  <c:x val="0"/>
                  <c:y val="5.156249682809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20-459A-BE56-31E564F46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  <c:pt idx="0">
                  <c:v>54</c:v>
                </c:pt>
                <c:pt idx="1">
                  <c:v>64</c:v>
                </c:pt>
                <c:pt idx="2">
                  <c:v>69</c:v>
                </c:pt>
                <c:pt idx="3">
                  <c:v>93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C8-4B56-BF0F-AEFD8E38DA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719023"/>
        <c:axId val="181737327"/>
        <c:axId val="0"/>
      </c:bar3DChart>
      <c:catAx>
        <c:axId val="18171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737327"/>
        <c:crosses val="autoZero"/>
        <c:auto val="1"/>
        <c:lblAlgn val="ctr"/>
        <c:lblOffset val="100"/>
        <c:noMultiLvlLbl val="0"/>
      </c:catAx>
      <c:valAx>
        <c:axId val="18173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71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dirty="0">
                <a:latin typeface="Candara" panose="020E0502030303020204" pitchFamily="34" charset="0"/>
              </a:rPr>
              <a:t>АКАДЕМІЧНА МОБІЛЬНІСТЬ ЗА ПРОГРАМОЮ </a:t>
            </a:r>
            <a:r>
              <a:rPr lang="ru-RU" sz="1800" b="1" dirty="0">
                <a:latin typeface="Candara" panose="020E0502030303020204" pitchFamily="34" charset="0"/>
              </a:rPr>
              <a:t>Е</a:t>
            </a:r>
            <a:r>
              <a:rPr lang="en-US" sz="1800" b="1" dirty="0">
                <a:latin typeface="Candara" panose="020E0502030303020204" pitchFamily="34" charset="0"/>
              </a:rPr>
              <a:t>RASMUS</a:t>
            </a:r>
            <a:r>
              <a:rPr lang="uk-UA" sz="1800" b="1" dirty="0">
                <a:latin typeface="Candara" panose="020E0502030303020204" pitchFamily="34" charset="0"/>
              </a:rPr>
              <a:t>+  У ВІДСОТКОВОМУ СПІВВІДНОШЕННІ (</a:t>
            </a:r>
            <a:r>
              <a:rPr lang="uk-UA" sz="2000" b="1" dirty="0">
                <a:latin typeface="Candara" panose="020E0502030303020204" pitchFamily="34" charset="0"/>
              </a:rPr>
              <a:t>2015-2020</a:t>
            </a:r>
            <a:r>
              <a:rPr lang="uk-UA" sz="1800" b="1" dirty="0">
                <a:latin typeface="Candara" panose="020E0502030303020204" pitchFamily="34" charset="0"/>
              </a:rPr>
              <a:t> РОКИ)</a:t>
            </a:r>
            <a:endParaRPr lang="ru-RU" sz="1800" b="1" dirty="0">
              <a:latin typeface="Candara" panose="020E05020303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48901552059221"/>
          <c:y val="0.24338680300462842"/>
          <c:w val="0.82771216860938523"/>
          <c:h val="0.53861292240928405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Академічна мобільність за програмою Еrasmus+  у відсотковому співвідношенні (період 2015-2020 роки)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169-4E59-B275-9F811955DA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169-4E59-B275-9F811955DA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69-4E59-B275-9F811955DA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69-4E59-B275-9F811955DA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169-4E59-B275-9F811955DA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69-4E59-B275-9F811955DA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5169-4E59-B275-9F811955DA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169-4E59-B275-9F811955DA2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5169-4E59-B275-9F811955DA22}"/>
              </c:ext>
            </c:extLst>
          </c:dPt>
          <c:dLbls>
            <c:dLbl>
              <c:idx val="0"/>
              <c:layout>
                <c:manualLayout>
                  <c:x val="-0.1174620481279128"/>
                  <c:y val="6.1747173367537295E-2"/>
                </c:manualLayout>
              </c:layout>
              <c:tx>
                <c:rich>
                  <a:bodyPr/>
                  <a:lstStyle/>
                  <a:p>
                    <a:fld id="{ECF02B93-BE46-415B-B479-07DF2023032C}" type="CATEGORYNAME">
                      <a:rPr lang="uk-UA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uk-UA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0E3ADE8C-AA9E-4D05-BF35-4283ABF6E636}" type="VALUE">
                      <a:rPr lang="uk-UA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uk-UA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69-4E59-B275-9F811955DA22}"/>
                </c:ext>
              </c:extLst>
            </c:dLbl>
            <c:dLbl>
              <c:idx val="1"/>
              <c:layout>
                <c:manualLayout>
                  <c:x val="-1.5625000000000001E-3"/>
                  <c:y val="-9.37499942328989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69-4E59-B275-9F811955DA22}"/>
                </c:ext>
              </c:extLst>
            </c:dLbl>
            <c:dLbl>
              <c:idx val="2"/>
              <c:layout>
                <c:manualLayout>
                  <c:x val="3.125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69-4E59-B275-9F811955DA22}"/>
                </c:ext>
              </c:extLst>
            </c:dLbl>
            <c:dLbl>
              <c:idx val="3"/>
              <c:layout>
                <c:manualLayout>
                  <c:x val="-0.15835265889542663"/>
                  <c:y val="-2.419603357411846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69-4E59-B275-9F811955DA22}"/>
                </c:ext>
              </c:extLst>
            </c:dLbl>
            <c:dLbl>
              <c:idx val="4"/>
              <c:layout>
                <c:manualLayout>
                  <c:x val="-0.15253499536015605"/>
                  <c:y val="-0.115805190124750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69-4E59-B275-9F811955DA22}"/>
                </c:ext>
              </c:extLst>
            </c:dLbl>
            <c:dLbl>
              <c:idx val="5"/>
              <c:layout>
                <c:manualLayout>
                  <c:x val="0.14602383324589113"/>
                  <c:y val="-0.213239974063553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69-4E59-B275-9F811955DA22}"/>
                </c:ext>
              </c:extLst>
            </c:dLbl>
            <c:dLbl>
              <c:idx val="6"/>
              <c:layout>
                <c:manualLayout>
                  <c:x val="0"/>
                  <c:y val="2.2776468270748119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69-4E59-B275-9F811955DA22}"/>
                </c:ext>
              </c:extLst>
            </c:dLbl>
            <c:dLbl>
              <c:idx val="7"/>
              <c:layout>
                <c:manualLayout>
                  <c:x val="0.15931856672403094"/>
                  <c:y val="-8.3666492811888385E-2"/>
                </c:manualLayout>
              </c:layout>
              <c:tx>
                <c:rich>
                  <a:bodyPr/>
                  <a:lstStyle/>
                  <a:p>
                    <a:fld id="{9C24F630-EFDD-4147-88E6-5FFD74515019}" type="CATEGORYNAME">
                      <a:rPr lang="uk-UA" sz="120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uk-UA" sz="120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C8E2CEC2-96B1-471D-9485-0822EB05D43B}" type="VALUE">
                      <a:rPr lang="uk-UA" sz="120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uk-UA" sz="1200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169-4E59-B275-9F811955DA22}"/>
                </c:ext>
              </c:extLst>
            </c:dLbl>
            <c:dLbl>
              <c:idx val="8"/>
              <c:layout>
                <c:manualLayout>
                  <c:x val="0.16069872801628304"/>
                  <c:y val="5.2195047153445077E-2"/>
                </c:manualLayout>
              </c:layout>
              <c:tx>
                <c:rich>
                  <a:bodyPr/>
                  <a:lstStyle/>
                  <a:p>
                    <a:fld id="{6A34FA80-2F87-42C6-A97C-B310DEADACAA}" type="CATEGORYNAME">
                      <a:rPr lang="uk-UA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uk-UA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3CABD83E-7D6A-4232-B4E9-9EE02CE11165}" type="VALUE">
                      <a:rPr lang="uk-UA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uk-UA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169-4E59-B275-9F811955DA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Аркуш1!$A$2:$A$10</c:f>
              <c:strCache>
                <c:ptCount val="9"/>
                <c:pt idx="0">
                  <c:v>Італія</c:v>
                </c:pt>
                <c:pt idx="1">
                  <c:v>Франція</c:v>
                </c:pt>
                <c:pt idx="2">
                  <c:v>Литва</c:v>
                </c:pt>
                <c:pt idx="3">
                  <c:v>Румунія</c:v>
                </c:pt>
                <c:pt idx="4">
                  <c:v>Польща</c:v>
                </c:pt>
                <c:pt idx="5">
                  <c:v>Словацька Республіка</c:v>
                </c:pt>
                <c:pt idx="6">
                  <c:v>Угорщина</c:v>
                </c:pt>
                <c:pt idx="7">
                  <c:v>Чеська Республіка</c:v>
                </c:pt>
                <c:pt idx="8">
                  <c:v>Хорватія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18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10</c:v>
                </c:pt>
                <c:pt idx="5">
                  <c:v>33</c:v>
                </c:pt>
                <c:pt idx="6">
                  <c:v>3</c:v>
                </c:pt>
                <c:pt idx="7">
                  <c:v>11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9-4E59-B275-9F811955DA2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dirty="0">
                <a:latin typeface="Candara" panose="020E0502030303020204" pitchFamily="34" charset="0"/>
              </a:rPr>
              <a:t>АКАДЕМІЧНА МОБІЛЬНІСТЬ: Ф</a:t>
            </a:r>
            <a:r>
              <a:rPr lang="ru-RU" sz="1800" b="1" dirty="0">
                <a:latin typeface="Candara" panose="020E0502030303020204" pitchFamily="34" charset="0"/>
              </a:rPr>
              <a:t>АКУЛЬТЕТИ, ЩО БРАЛИ УЧАСТЬ У ПРОГРАМІ </a:t>
            </a:r>
            <a:r>
              <a:rPr lang="uk-UA" sz="1800" b="1" dirty="0">
                <a:latin typeface="Candara" panose="020E0502030303020204" pitchFamily="34" charset="0"/>
              </a:rPr>
              <a:t>Е</a:t>
            </a:r>
            <a:r>
              <a:rPr lang="en-US" sz="1800" b="1" dirty="0">
                <a:latin typeface="Candara" panose="020E0502030303020204" pitchFamily="34" charset="0"/>
              </a:rPr>
              <a:t>RASMUS</a:t>
            </a:r>
            <a:r>
              <a:rPr lang="ru-RU" sz="1800" b="1" dirty="0">
                <a:latin typeface="Candara" panose="020E0502030303020204" pitchFamily="34" charset="0"/>
              </a:rPr>
              <a:t>+:</a:t>
            </a:r>
          </a:p>
          <a:p>
            <a:pPr>
              <a:defRPr/>
            </a:pPr>
            <a:r>
              <a:rPr lang="uk-UA" sz="1800" b="1" dirty="0">
                <a:latin typeface="Candara" panose="020E0502030303020204" pitchFamily="34" charset="0"/>
              </a:rPr>
              <a:t> (</a:t>
            </a:r>
            <a:r>
              <a:rPr lang="uk-UA" sz="2000" b="1" dirty="0">
                <a:latin typeface="Candara" panose="020E0502030303020204" pitchFamily="34" charset="0"/>
              </a:rPr>
              <a:t>2015-2020</a:t>
            </a:r>
            <a:r>
              <a:rPr lang="uk-UA" sz="1800" b="1" dirty="0">
                <a:latin typeface="Candara" panose="020E0502030303020204" pitchFamily="34" charset="0"/>
              </a:rPr>
              <a:t>  РОКИ) </a:t>
            </a:r>
            <a:endParaRPr lang="ru-RU" sz="1800" b="1" dirty="0">
              <a:latin typeface="Candara" panose="020E05020303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789625592428409"/>
          <c:y val="0.23649607940613285"/>
          <c:w val="0.63310451230807152"/>
          <c:h val="0.7088562967141446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Аркуш1!$A$2:$A$16</c:f>
              <c:strCache>
                <c:ptCount val="15"/>
                <c:pt idx="0">
                  <c:v>Стоматологічний ф-т </c:v>
                </c:pt>
                <c:pt idx="1">
                  <c:v>Хімічний ф-т </c:v>
                </c:pt>
                <c:pt idx="2">
                  <c:v>Фізичний ф-т </c:v>
                </c:pt>
                <c:pt idx="3">
                  <c:v>ФІТ</c:v>
                </c:pt>
                <c:pt idx="4">
                  <c:v>ФІФ</c:v>
                </c:pt>
                <c:pt idx="5">
                  <c:v>Географічний ф-т </c:v>
                </c:pt>
                <c:pt idx="6">
                  <c:v>Філологічний ф-т </c:v>
                </c:pt>
                <c:pt idx="7">
                  <c:v>ФЗФВ</c:v>
                </c:pt>
                <c:pt idx="8">
                  <c:v>Біологічний ф-т </c:v>
                </c:pt>
                <c:pt idx="9">
                  <c:v>Медичний ф-т</c:v>
                </c:pt>
                <c:pt idx="10">
                  <c:v>УУННІ</c:v>
                </c:pt>
                <c:pt idx="11">
                  <c:v>ФСН</c:v>
                </c:pt>
                <c:pt idx="12">
                  <c:v>Юридичний ф-т </c:v>
                </c:pt>
                <c:pt idx="13">
                  <c:v>ФІМВ</c:v>
                </c:pt>
                <c:pt idx="14">
                  <c:v>Економічний ф-т </c:v>
                </c:pt>
              </c:strCache>
            </c:strRef>
          </c:cat>
          <c:val>
            <c:numRef>
              <c:f>Аркуш1!$B$2:$B$16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17</c:v>
                </c:pt>
                <c:pt idx="12">
                  <c:v>21</c:v>
                </c:pt>
                <c:pt idx="13">
                  <c:v>35</c:v>
                </c:pt>
                <c:pt idx="1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A-4109-B5FB-0DB4021EB5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4942816"/>
        <c:axId val="1814940320"/>
        <c:axId val="0"/>
      </c:bar3DChart>
      <c:catAx>
        <c:axId val="181494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uk-UA"/>
          </a:p>
        </c:txPr>
        <c:crossAx val="1814940320"/>
        <c:crosses val="autoZero"/>
        <c:auto val="1"/>
        <c:lblAlgn val="ctr"/>
        <c:lblOffset val="100"/>
        <c:noMultiLvlLbl val="0"/>
      </c:catAx>
      <c:valAx>
        <c:axId val="1814940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1494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ЗАЛУЧЕНІ КОШТИ ДЛЯ РЕАЛІЗАЦІЇ МІЖНАРОДНИХ ПРОЄКТІВ  У </a:t>
            </a:r>
            <a:r>
              <a:rPr lang="uk-UA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2020</a:t>
            </a:r>
            <a:r>
              <a:rPr lang="uk-UA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РОЦІ</a:t>
            </a:r>
            <a:endParaRPr lang="ru-RU" sz="1800" i="0" dirty="0">
              <a:solidFill>
                <a:schemeClr val="accent6">
                  <a:lumMod val="75000"/>
                </a:schemeClr>
              </a:solidFill>
              <a:effectLst/>
              <a:latin typeface="Candara" panose="020E05020303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Залучені кошти для реалізації міжнародних проєктів  у 2020 році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DA5-4617-B986-7B78275AD2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DA5-4617-B986-7B78275AD2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A5-4617-B986-7B78275AD2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Аркуш1!$A$2:$A$4</c:f>
              <c:strCache>
                <c:ptCount val="3"/>
                <c:pt idx="0">
                  <c:v>Проведення наукових досліджень, 190 910 євро</c:v>
                </c:pt>
                <c:pt idx="1">
                  <c:v>Вдосконалення освіти, 83 177 євро</c:v>
                </c:pt>
                <c:pt idx="2">
                  <c:v>Розвиток інфраструктурної складової, 77 058 євро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190910</c:v>
                </c:pt>
                <c:pt idx="1">
                  <c:v>83177</c:v>
                </c:pt>
                <c:pt idx="2">
                  <c:v>77058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5-4617-B986-7B78275AD28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75740879056042"/>
          <c:y val="0.33704478835926416"/>
          <c:w val="0.32400621040530758"/>
          <c:h val="0.53091742741688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ЗАЛУЧЕНІ КОШТИ (У ЄВРО ) ДЛЯ РЕАЛІЗАЦІЇ МІЖНАРОДНИХ ПРОЄКТІВ  </a:t>
            </a:r>
            <a:endParaRPr lang="ru-RU" sz="1800" b="1" i="0" dirty="0">
              <a:solidFill>
                <a:schemeClr val="accent6">
                  <a:lumMod val="75000"/>
                </a:schemeClr>
              </a:solidFill>
              <a:effectLst/>
              <a:latin typeface="Candara" panose="020E0502030303020204" pitchFamily="34" charset="0"/>
            </a:endParaRPr>
          </a:p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uk-UA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У </a:t>
            </a:r>
            <a:r>
              <a:rPr lang="uk-UA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2019-2020</a:t>
            </a:r>
            <a:r>
              <a:rPr lang="uk-UA" sz="1800" b="1" i="0" dirty="0">
                <a:solidFill>
                  <a:schemeClr val="accent6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РОКАХ</a:t>
            </a:r>
            <a:endParaRPr lang="ru-RU" sz="1800" b="1" i="0" dirty="0">
              <a:solidFill>
                <a:schemeClr val="accent6">
                  <a:lumMod val="75000"/>
                </a:schemeClr>
              </a:solidFill>
              <a:effectLst/>
              <a:latin typeface="Candara" panose="020E05020303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Проведення наукових досліджень</c:v>
                </c:pt>
                <c:pt idx="1">
                  <c:v>Вдосконалення освіти</c:v>
                </c:pt>
                <c:pt idx="2">
                  <c:v>Розвиток інфраструктурної складової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42877</c:v>
                </c:pt>
                <c:pt idx="1">
                  <c:v>23563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3-4E36-B2A0-EA564D4625E2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Проведення наукових досліджень</c:v>
                </c:pt>
                <c:pt idx="1">
                  <c:v>Вдосконалення освіти</c:v>
                </c:pt>
                <c:pt idx="2">
                  <c:v>Розвиток інфраструктурної складової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190910</c:v>
                </c:pt>
                <c:pt idx="1">
                  <c:v>83177</c:v>
                </c:pt>
                <c:pt idx="2">
                  <c:v>77058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A3-4E36-B2A0-EA564D4625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2240304"/>
        <c:axId val="442228240"/>
      </c:barChart>
      <c:catAx>
        <c:axId val="44224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uk-UA"/>
          </a:p>
        </c:txPr>
        <c:crossAx val="442228240"/>
        <c:crosses val="autoZero"/>
        <c:auto val="1"/>
        <c:lblAlgn val="ctr"/>
        <c:lblOffset val="100"/>
        <c:noMultiLvlLbl val="0"/>
      </c:catAx>
      <c:valAx>
        <c:axId val="44222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224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Спеціальний фонд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4094284207677756E-3"/>
                  <c:y val="3.073451621693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59-4FD5-A028-5A45CE4C1808}"/>
                </c:ext>
              </c:extLst>
            </c:dLbl>
            <c:dLbl>
              <c:idx val="1"/>
              <c:layout>
                <c:manualLayout>
                  <c:x val="-9.01571403461295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59-4FD5-A028-5A45CE4C1808}"/>
                </c:ext>
              </c:extLst>
            </c:dLbl>
            <c:dLbl>
              <c:idx val="3"/>
              <c:layout>
                <c:manualLayout>
                  <c:x val="-9.0157140346129594E-3"/>
                  <c:y val="3.0734516216933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59-4FD5-A028-5A45CE4C1808}"/>
                </c:ext>
              </c:extLst>
            </c:dLbl>
            <c:dLbl>
              <c:idx val="4"/>
              <c:layout>
                <c:manualLayout>
                  <c:x val="-1.4425142455380801E-2"/>
                  <c:y val="3.0734516216933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59-4FD5-A028-5A45CE4C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60.6</c:v>
                </c:pt>
                <c:pt idx="1">
                  <c:v>72.2</c:v>
                </c:pt>
                <c:pt idx="2">
                  <c:v>96</c:v>
                </c:pt>
                <c:pt idx="3">
                  <c:v>124.5</c:v>
                </c:pt>
                <c:pt idx="4">
                  <c:v>169.9</c:v>
                </c:pt>
                <c:pt idx="5">
                  <c:v>212.9</c:v>
                </c:pt>
                <c:pt idx="6">
                  <c:v>244.8</c:v>
                </c:pt>
                <c:pt idx="7">
                  <c:v>273.7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B-4721-A8D8-FC0DAC871DB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Загальний фонд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1.9834570876148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59-4FD5-A028-5A45CE4C1808}"/>
                </c:ext>
              </c:extLst>
            </c:dLbl>
            <c:dLbl>
              <c:idx val="4"/>
              <c:layout>
                <c:manualLayout>
                  <c:x val="1.9834570876148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9-4FD5-A028-5A45CE4C1808}"/>
                </c:ext>
              </c:extLst>
            </c:dLbl>
            <c:dLbl>
              <c:idx val="5"/>
              <c:layout>
                <c:manualLayout>
                  <c:x val="2.3440856489993694E-2"/>
                  <c:y val="-5.63459621510167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59-4FD5-A028-5A45CE4C1808}"/>
                </c:ext>
              </c:extLst>
            </c:dLbl>
            <c:dLbl>
              <c:idx val="6"/>
              <c:layout>
                <c:manualLayout>
                  <c:x val="2.7047142103838878E-2"/>
                  <c:y val="-9.2203548650803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59-4FD5-A028-5A45CE4C1808}"/>
                </c:ext>
              </c:extLst>
            </c:dLbl>
            <c:dLbl>
              <c:idx val="7"/>
              <c:layout>
                <c:manualLayout>
                  <c:x val="2.5243999296916154E-2"/>
                  <c:y val="-2.81729810755083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59-4FD5-A028-5A45CE4C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Аркуш1!$C$2:$C$9</c:f>
              <c:numCache>
                <c:formatCode>General</c:formatCode>
                <c:ptCount val="8"/>
                <c:pt idx="0">
                  <c:v>121.3</c:v>
                </c:pt>
                <c:pt idx="1">
                  <c:v>120.1</c:v>
                </c:pt>
                <c:pt idx="2">
                  <c:v>127.6</c:v>
                </c:pt>
                <c:pt idx="3">
                  <c:v>135.19999999999999</c:v>
                </c:pt>
                <c:pt idx="4">
                  <c:v>178.1</c:v>
                </c:pt>
                <c:pt idx="5">
                  <c:v>200.4</c:v>
                </c:pt>
                <c:pt idx="6">
                  <c:v>230.2</c:v>
                </c:pt>
                <c:pt idx="7">
                  <c:v>250.5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B-4721-A8D8-FC0DAC871D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772207"/>
        <c:axId val="122773455"/>
        <c:axId val="0"/>
      </c:bar3DChart>
      <c:catAx>
        <c:axId val="12277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2773455"/>
        <c:crosses val="autoZero"/>
        <c:auto val="1"/>
        <c:lblAlgn val="ctr"/>
        <c:lblOffset val="100"/>
        <c:noMultiLvlLbl val="0"/>
      </c:catAx>
      <c:valAx>
        <c:axId val="12277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277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Спеціальний фонд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0.3</c:v>
                </c:pt>
                <c:pt idx="1">
                  <c:v>0.2</c:v>
                </c:pt>
                <c:pt idx="2">
                  <c:v>1.4</c:v>
                </c:pt>
                <c:pt idx="3">
                  <c:v>1.5</c:v>
                </c:pt>
                <c:pt idx="4">
                  <c:v>2.1</c:v>
                </c:pt>
                <c:pt idx="5">
                  <c:v>2.8</c:v>
                </c:pt>
                <c:pt idx="6">
                  <c:v>1</c:v>
                </c:pt>
                <c:pt idx="7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2-4EB8-910B-7A24A14540F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Загальний фонд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Аркуш1!$C$2:$C$9</c:f>
              <c:numCache>
                <c:formatCode>General</c:formatCode>
                <c:ptCount val="8"/>
                <c:pt idx="0">
                  <c:v>3.3</c:v>
                </c:pt>
                <c:pt idx="1">
                  <c:v>3.7</c:v>
                </c:pt>
                <c:pt idx="2">
                  <c:v>3.5</c:v>
                </c:pt>
                <c:pt idx="3">
                  <c:v>4.7</c:v>
                </c:pt>
                <c:pt idx="4">
                  <c:v>6.6</c:v>
                </c:pt>
                <c:pt idx="5">
                  <c:v>11.6</c:v>
                </c:pt>
                <c:pt idx="6">
                  <c:v>11.3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2-4EB8-910B-7A24A1454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9015295"/>
        <c:axId val="279015711"/>
        <c:axId val="0"/>
      </c:bar3DChart>
      <c:catAx>
        <c:axId val="27901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9015711"/>
        <c:crosses val="autoZero"/>
        <c:auto val="1"/>
        <c:lblAlgn val="ctr"/>
        <c:lblOffset val="100"/>
        <c:noMultiLvlLbl val="0"/>
      </c:catAx>
      <c:valAx>
        <c:axId val="279015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901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9278461435E-2"/>
          <c:y val="1.884381660590460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E5C-486C-8209-91E8916AA06D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E5C-486C-8209-91E8916AA0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5C-486C-8209-91E8916AA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308410899200972E-2"/>
                  <c:y val="-1.063001682388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7E-4B1D-B017-F1EB83CDFA21}"/>
                </c:ext>
              </c:extLst>
            </c:dLbl>
            <c:dLbl>
              <c:idx val="1"/>
              <c:layout>
                <c:manualLayout>
                  <c:x val="1.2872273932800687E-2"/>
                  <c:y val="-7.9725126179136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7E-4B1D-B017-F1EB83CDFA21}"/>
                </c:ext>
              </c:extLst>
            </c:dLbl>
            <c:dLbl>
              <c:idx val="2"/>
              <c:layout>
                <c:manualLayout>
                  <c:x val="1.9308410899200972E-2"/>
                  <c:y val="-1.328752102985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7E-4B1D-B017-F1EB83CDFA21}"/>
                </c:ext>
              </c:extLst>
            </c:dLbl>
            <c:dLbl>
              <c:idx val="3"/>
              <c:layout>
                <c:manualLayout>
                  <c:x val="1.2872273932800569E-2"/>
                  <c:y val="-7.9725126179136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7E-4B1D-B017-F1EB83CDFA21}"/>
                </c:ext>
              </c:extLst>
            </c:dLbl>
            <c:dLbl>
              <c:idx val="4"/>
              <c:layout>
                <c:manualLayout>
                  <c:x val="1.072689494400054E-2"/>
                  <c:y val="-1.063001682388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7E-4B1D-B017-F1EB83CDFA21}"/>
                </c:ext>
              </c:extLst>
            </c:dLbl>
            <c:dLbl>
              <c:idx val="5"/>
              <c:layout>
                <c:manualLayout>
                  <c:x val="8.5815159552004323E-3"/>
                  <c:y val="-7.9725126179136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97-46CF-A7C2-308578D60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16.899999999999999</c:v>
                </c:pt>
                <c:pt idx="2">
                  <c:v>9.9</c:v>
                </c:pt>
                <c:pt idx="3">
                  <c:v>16.899999999999999</c:v>
                </c:pt>
                <c:pt idx="4">
                  <c:v>17.899999999999999</c:v>
                </c:pt>
                <c:pt idx="5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1-4793-A1A0-2C6EBB105B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7302207"/>
        <c:axId val="387295551"/>
        <c:axId val="0"/>
      </c:bar3DChart>
      <c:catAx>
        <c:axId val="38730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7295551"/>
        <c:crosses val="autoZero"/>
        <c:auto val="1"/>
        <c:lblAlgn val="ctr"/>
        <c:lblOffset val="100"/>
        <c:noMultiLvlLbl val="0"/>
      </c:catAx>
      <c:valAx>
        <c:axId val="38729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7302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Матеріальна допомога на оздоровлення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B8C-4F9E-966B-C51B32F31D0F}"/>
                </c:ext>
              </c:extLst>
            </c:dLbl>
            <c:dLbl>
              <c:idx val="1"/>
              <c:layout>
                <c:manualLayout>
                  <c:x val="-1.1806552153027046E-3"/>
                  <c:y val="4.921874697227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8C-4F9E-966B-C51B32F31D0F}"/>
                </c:ext>
              </c:extLst>
            </c:dLbl>
            <c:dLbl>
              <c:idx val="2"/>
              <c:layout>
                <c:manualLayout>
                  <c:x val="-1.1806552153027046E-3"/>
                  <c:y val="4.218749740480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8C-4F9E-966B-C51B32F31D0F}"/>
                </c:ext>
              </c:extLst>
            </c:dLbl>
            <c:dLbl>
              <c:idx val="3"/>
              <c:layout>
                <c:manualLayout>
                  <c:x val="0"/>
                  <c:y val="3.984374754898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8C-4F9E-966B-C51B32F31D0F}"/>
                </c:ext>
              </c:extLst>
            </c:dLbl>
            <c:dLbl>
              <c:idx val="4"/>
              <c:layout>
                <c:manualLayout>
                  <c:x val="0"/>
                  <c:y val="4.21874974048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B8C-4F9E-966B-C51B32F31D0F}"/>
                </c:ext>
              </c:extLst>
            </c:dLbl>
            <c:dLbl>
              <c:idx val="5"/>
              <c:layout>
                <c:manualLayout>
                  <c:x val="0"/>
                  <c:y val="4.6874997116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B8C-4F9E-966B-C51B32F31D0F}"/>
                </c:ext>
              </c:extLst>
            </c:dLbl>
            <c:dLbl>
              <c:idx val="6"/>
              <c:layout>
                <c:manualLayout>
                  <c:x val="0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8C-4F9E-966B-C51B32F31D0F}"/>
                </c:ext>
              </c:extLst>
            </c:dLbl>
            <c:dLbl>
              <c:idx val="7"/>
              <c:layout>
                <c:manualLayout>
                  <c:x val="0"/>
                  <c:y val="4.21874974048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A2-463F-9B15-56B3D690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2.9</c:v>
                </c:pt>
                <c:pt idx="1">
                  <c:v>2.6</c:v>
                </c:pt>
                <c:pt idx="2">
                  <c:v>2.7</c:v>
                </c:pt>
                <c:pt idx="3">
                  <c:v>3.9</c:v>
                </c:pt>
                <c:pt idx="4">
                  <c:v>5.6</c:v>
                </c:pt>
                <c:pt idx="5">
                  <c:v>6.3</c:v>
                </c:pt>
                <c:pt idx="6">
                  <c:v>7.9</c:v>
                </c:pt>
                <c:pt idx="7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F-4439-B747-DEFC37D0A7D1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Матеріальне заохочення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4.21874974048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C-4F9E-966B-C51B32F31D0F}"/>
                </c:ext>
              </c:extLst>
            </c:dLbl>
            <c:dLbl>
              <c:idx val="1"/>
              <c:layout>
                <c:manualLayout>
                  <c:x val="0"/>
                  <c:y val="4.921874697227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8C-4F9E-966B-C51B32F31D0F}"/>
                </c:ext>
              </c:extLst>
            </c:dLbl>
            <c:dLbl>
              <c:idx val="2"/>
              <c:layout>
                <c:manualLayout>
                  <c:x val="-4.3290191135783738E-17"/>
                  <c:y val="4.921874697227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8C-4F9E-966B-C51B32F31D0F}"/>
                </c:ext>
              </c:extLst>
            </c:dLbl>
            <c:dLbl>
              <c:idx val="3"/>
              <c:layout>
                <c:manualLayout>
                  <c:x val="1.180655215302618E-3"/>
                  <c:y val="4.453124726062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8C-4F9E-966B-C51B32F31D0F}"/>
                </c:ext>
              </c:extLst>
            </c:dLbl>
            <c:dLbl>
              <c:idx val="4"/>
              <c:layout>
                <c:manualLayout>
                  <c:x val="1.1806552153027046E-3"/>
                  <c:y val="4.218749740480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B8C-4F9E-966B-C51B32F31D0F}"/>
                </c:ext>
              </c:extLst>
            </c:dLbl>
            <c:dLbl>
              <c:idx val="5"/>
              <c:layout>
                <c:manualLayout>
                  <c:x val="1.1806552153027046E-3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8C-4F9E-966B-C51B32F31D0F}"/>
                </c:ext>
              </c:extLst>
            </c:dLbl>
            <c:dLbl>
              <c:idx val="6"/>
              <c:layout>
                <c:manualLayout>
                  <c:x val="-8.6580382271567476E-17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8C-4F9E-966B-C51B32F31D0F}"/>
                </c:ext>
              </c:extLst>
            </c:dLbl>
            <c:dLbl>
              <c:idx val="7"/>
              <c:layout>
                <c:manualLayout>
                  <c:x val="0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A2-463F-9B15-56B3D690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Аркуш1!$C$2:$C$9</c:f>
              <c:numCache>
                <c:formatCode>General</c:formatCode>
                <c:ptCount val="8"/>
                <c:pt idx="0">
                  <c:v>1.7</c:v>
                </c:pt>
                <c:pt idx="1">
                  <c:v>2.9</c:v>
                </c:pt>
                <c:pt idx="2">
                  <c:v>2.2999999999999998</c:v>
                </c:pt>
                <c:pt idx="3">
                  <c:v>3.3</c:v>
                </c:pt>
                <c:pt idx="4">
                  <c:v>6.4</c:v>
                </c:pt>
                <c:pt idx="5">
                  <c:v>10.9</c:v>
                </c:pt>
                <c:pt idx="6">
                  <c:v>11.9</c:v>
                </c:pt>
                <c:pt idx="7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F-4439-B747-DEFC37D0A7D1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Матеріальна допомога на соціальні потреби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08393129181622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8C-4F9E-966B-C51B32F31D0F}"/>
                </c:ext>
              </c:extLst>
            </c:dLbl>
            <c:dLbl>
              <c:idx val="1"/>
              <c:layout>
                <c:manualLayout>
                  <c:x val="5.90327607651352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8C-4F9E-966B-C51B32F31D0F}"/>
                </c:ext>
              </c:extLst>
            </c:dLbl>
            <c:dLbl>
              <c:idx val="2"/>
              <c:layout>
                <c:manualLayout>
                  <c:x val="0"/>
                  <c:y val="4.21874974048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8C-4F9E-966B-C51B32F31D0F}"/>
                </c:ext>
              </c:extLst>
            </c:dLbl>
            <c:dLbl>
              <c:idx val="3"/>
              <c:layout>
                <c:manualLayout>
                  <c:x val="-8.6580382271567476E-17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8C-4F9E-966B-C51B32F31D0F}"/>
                </c:ext>
              </c:extLst>
            </c:dLbl>
            <c:dLbl>
              <c:idx val="4"/>
              <c:layout>
                <c:manualLayout>
                  <c:x val="0"/>
                  <c:y val="3.984374754898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8C-4F9E-966B-C51B32F31D0F}"/>
                </c:ext>
              </c:extLst>
            </c:dLbl>
            <c:dLbl>
              <c:idx val="5"/>
              <c:layout>
                <c:manualLayout>
                  <c:x val="2.3613104306054091E-3"/>
                  <c:y val="4.921874697227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8C-4F9E-966B-C51B32F31D0F}"/>
                </c:ext>
              </c:extLst>
            </c:dLbl>
            <c:dLbl>
              <c:idx val="6"/>
              <c:layout>
                <c:manualLayout>
                  <c:x val="-1.1806552153027046E-3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8C-4F9E-966B-C51B32F31D0F}"/>
                </c:ext>
              </c:extLst>
            </c:dLbl>
            <c:dLbl>
              <c:idx val="7"/>
              <c:layout>
                <c:manualLayout>
                  <c:x val="0"/>
                  <c:y val="4.4531247260626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A2-463F-9B15-56B3D690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Аркуш1!$D$2:$D$9</c:f>
              <c:numCache>
                <c:formatCode>General</c:formatCode>
                <c:ptCount val="8"/>
                <c:pt idx="0">
                  <c:v>0.1</c:v>
                </c:pt>
                <c:pt idx="1">
                  <c:v>0.3</c:v>
                </c:pt>
                <c:pt idx="2">
                  <c:v>0.6</c:v>
                </c:pt>
                <c:pt idx="3">
                  <c:v>1.3</c:v>
                </c:pt>
                <c:pt idx="4">
                  <c:v>1.9</c:v>
                </c:pt>
                <c:pt idx="5">
                  <c:v>2</c:v>
                </c:pt>
                <c:pt idx="6">
                  <c:v>2.2000000000000002</c:v>
                </c:pt>
                <c:pt idx="7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F-4439-B747-DEFC37D0A7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5931071"/>
        <c:axId val="305916927"/>
        <c:axId val="0"/>
      </c:bar3DChart>
      <c:catAx>
        <c:axId val="30593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5916927"/>
        <c:crosses val="autoZero"/>
        <c:auto val="1"/>
        <c:lblAlgn val="ctr"/>
        <c:lblOffset val="100"/>
        <c:noMultiLvlLbl val="0"/>
      </c:catAx>
      <c:valAx>
        <c:axId val="30591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0593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8E95-4845-9081-C526D9BA17C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8E95-4845-9081-C526D9BA17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95-4845-9081-C526D9BA1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uk-UA" sz="1800" b="1" dirty="0">
                <a:solidFill>
                  <a:schemeClr val="accent2"/>
                </a:solidFill>
                <a:latin typeface="Candara" panose="020E0502030303020204" pitchFamily="34" charset="0"/>
              </a:rPr>
              <a:t>Контингент студентів (2016-2020 роки)</a:t>
            </a:r>
          </a:p>
        </c:rich>
      </c:tx>
      <c:layout>
        <c:manualLayout>
          <c:xMode val="edge"/>
          <c:yMode val="edge"/>
          <c:x val="0.18356822508184156"/>
          <c:y val="1.4595495048736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Аркуш1!$A$21</c:f>
              <c:strCache>
                <c:ptCount val="1"/>
                <c:pt idx="0">
                  <c:v>Контингент студентів (2016-2020 рр.)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648777038673728E-3"/>
                  <c:y val="-2.554211633528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B8-497C-A325-FB3A714675C1}"/>
                </c:ext>
              </c:extLst>
            </c:dLbl>
            <c:dLbl>
              <c:idx val="1"/>
              <c:layout>
                <c:manualLayout>
                  <c:x val="4.4432518025782752E-3"/>
                  <c:y val="-2.919099009747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B8-497C-A325-FB3A714675C1}"/>
                </c:ext>
              </c:extLst>
            </c:dLbl>
            <c:dLbl>
              <c:idx val="2"/>
              <c:layout>
                <c:manualLayout>
                  <c:x val="8.8865036051565503E-3"/>
                  <c:y val="-2.5542116335289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B8-497C-A325-FB3A714675C1}"/>
                </c:ext>
              </c:extLst>
            </c:dLbl>
            <c:dLbl>
              <c:idx val="3"/>
              <c:layout>
                <c:manualLayout>
                  <c:x val="6.6648777038674136E-3"/>
                  <c:y val="-2.1893242573105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B8-497C-A325-FB3A714675C1}"/>
                </c:ext>
              </c:extLst>
            </c:dLbl>
            <c:dLbl>
              <c:idx val="4"/>
              <c:layout>
                <c:manualLayout>
                  <c:x val="1.9994633111602239E-2"/>
                  <c:y val="-1.824436881092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36-4FC4-97E8-A571B0C0A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Аркуш1!$C$20:$G$20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Аркуш1!$C$21:$G$21</c:f>
              <c:numCache>
                <c:formatCode>General</c:formatCode>
                <c:ptCount val="5"/>
                <c:pt idx="0">
                  <c:v>13906</c:v>
                </c:pt>
                <c:pt idx="1">
                  <c:v>14659</c:v>
                </c:pt>
                <c:pt idx="2">
                  <c:v>14387</c:v>
                </c:pt>
                <c:pt idx="3">
                  <c:v>14828</c:v>
                </c:pt>
                <c:pt idx="4">
                  <c:v>14946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B8-497C-A325-FB3A71467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5697312"/>
        <c:axId val="975699488"/>
        <c:axId val="0"/>
      </c:bar3DChart>
      <c:catAx>
        <c:axId val="97569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uk-UA"/>
          </a:p>
        </c:txPr>
        <c:crossAx val="975699488"/>
        <c:crosses val="autoZero"/>
        <c:auto val="1"/>
        <c:lblAlgn val="ctr"/>
        <c:lblOffset val="100"/>
        <c:noMultiLvlLbl val="0"/>
      </c:catAx>
      <c:valAx>
        <c:axId val="9756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uk-UA"/>
          </a:p>
        </c:txPr>
        <c:crossAx val="97569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Загальна кількість аспірантів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297</c:v>
                </c:pt>
                <c:pt idx="1">
                  <c:v>333</c:v>
                </c:pt>
                <c:pt idx="2">
                  <c:v>382</c:v>
                </c:pt>
                <c:pt idx="3">
                  <c:v>465</c:v>
                </c:pt>
                <c:pt idx="4">
                  <c:v>554</c:v>
                </c:pt>
                <c:pt idx="5">
                  <c:v>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9-4F30-A428-A487BADFD89A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Кількість аспірантів 1 року навчання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5740692690279632E-3"/>
                  <c:y val="-7.51777143086432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E9-4F30-A428-A487BADFD89A}"/>
                </c:ext>
              </c:extLst>
            </c:dLbl>
            <c:dLbl>
              <c:idx val="1"/>
              <c:layout>
                <c:manualLayout>
                  <c:x val="7.1450577241898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E9-4F30-A428-A487BADFD89A}"/>
                </c:ext>
              </c:extLst>
            </c:dLbl>
            <c:dLbl>
              <c:idx val="2"/>
              <c:layout>
                <c:manualLayout>
                  <c:x val="8.5740692690279632E-3"/>
                  <c:y val="-7.51777143086432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E9-4F30-A428-A487BADFD89A}"/>
                </c:ext>
              </c:extLst>
            </c:dLbl>
            <c:dLbl>
              <c:idx val="3"/>
              <c:layout>
                <c:manualLayout>
                  <c:x val="1.1432092358703952E-2"/>
                  <c:y val="-8.2012999383288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E9-4F30-A428-A487BADFD89A}"/>
                </c:ext>
              </c:extLst>
            </c:dLbl>
            <c:dLbl>
              <c:idx val="4"/>
              <c:layout>
                <c:manualLayout>
                  <c:x val="1.1432092358703952E-2"/>
                  <c:y val="-7.51777143086432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E9-4F30-A428-A487BADFD89A}"/>
                </c:ext>
              </c:extLst>
            </c:dLbl>
            <c:dLbl>
              <c:idx val="5"/>
              <c:layout>
                <c:manualLayout>
                  <c:x val="1.28611039035418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E9-4F30-A428-A487BADFD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122</c:v>
                </c:pt>
                <c:pt idx="1">
                  <c:v>108</c:v>
                </c:pt>
                <c:pt idx="2">
                  <c:v>143</c:v>
                </c:pt>
                <c:pt idx="3">
                  <c:v>148</c:v>
                </c:pt>
                <c:pt idx="4">
                  <c:v>160</c:v>
                </c:pt>
                <c:pt idx="5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E9-4F30-A428-A487BADFD89A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Кількість аспірантів 1 року навчання за держзамовленням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003080813865958E-2"/>
                  <c:y val="8.2012999383288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E9-4F30-A428-A487BADFD89A}"/>
                </c:ext>
              </c:extLst>
            </c:dLbl>
            <c:dLbl>
              <c:idx val="1"/>
              <c:layout>
                <c:manualLayout>
                  <c:x val="1.00030808138660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E9-4F30-A428-A487BADFD89A}"/>
                </c:ext>
              </c:extLst>
            </c:dLbl>
            <c:dLbl>
              <c:idx val="2"/>
              <c:layout>
                <c:manualLayout>
                  <c:x val="8.57406926902785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E9-4F30-A428-A487BADFD89A}"/>
                </c:ext>
              </c:extLst>
            </c:dLbl>
            <c:dLbl>
              <c:idx val="3"/>
              <c:layout>
                <c:manualLayout>
                  <c:x val="8.5740692690279632E-3"/>
                  <c:y val="-1.503554286172864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E9-4F30-A428-A487BADFD89A}"/>
                </c:ext>
              </c:extLst>
            </c:dLbl>
            <c:dLbl>
              <c:idx val="4"/>
              <c:layout>
                <c:manualLayout>
                  <c:x val="1.0003080813865852E-2"/>
                  <c:y val="-1.503554286172864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E9-4F30-A428-A487BADFD89A}"/>
                </c:ext>
              </c:extLst>
            </c:dLbl>
            <c:dLbl>
              <c:idx val="5"/>
              <c:layout>
                <c:manualLayout>
                  <c:x val="1.429011544837994E-2"/>
                  <c:y val="-8.2012999383289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E9-4F30-A428-A487BADFD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Аркуш1!$D$2:$D$7</c:f>
              <c:numCache>
                <c:formatCode>General</c:formatCode>
                <c:ptCount val="6"/>
                <c:pt idx="0">
                  <c:v>70</c:v>
                </c:pt>
                <c:pt idx="1">
                  <c:v>72</c:v>
                </c:pt>
                <c:pt idx="2">
                  <c:v>81</c:v>
                </c:pt>
                <c:pt idx="3">
                  <c:v>83</c:v>
                </c:pt>
                <c:pt idx="4">
                  <c:v>90</c:v>
                </c:pt>
                <c:pt idx="5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E9-4F30-A428-A487BADFD8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00646496"/>
        <c:axId val="1700657312"/>
        <c:axId val="0"/>
      </c:bar3DChart>
      <c:catAx>
        <c:axId val="170064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00657312"/>
        <c:crosses val="autoZero"/>
        <c:auto val="1"/>
        <c:lblAlgn val="ctr"/>
        <c:lblOffset val="100"/>
        <c:noMultiLvlLbl val="0"/>
      </c:catAx>
      <c:valAx>
        <c:axId val="170065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0064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512426661889789E-2"/>
          <c:y val="3.3718643750383429E-2"/>
          <c:w val="0.28879076374959578"/>
          <c:h val="0.45720756625419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noProof="0" dirty="0">
                <a:latin typeface="Candara" panose="020E0502030303020204" pitchFamily="34" charset="0"/>
              </a:rPr>
              <a:t>Кількість</a:t>
            </a:r>
            <a:r>
              <a:rPr lang="ru-RU" dirty="0">
                <a:latin typeface="Candara" panose="020E0502030303020204" pitchFamily="34" charset="0"/>
              </a:rPr>
              <a:t> </a:t>
            </a:r>
            <a:r>
              <a:rPr lang="uk-UA" noProof="0" dirty="0">
                <a:latin typeface="Candara" panose="020E0502030303020204" pitchFamily="34" charset="0"/>
              </a:rPr>
              <a:t>докторантів</a:t>
            </a:r>
            <a:r>
              <a:rPr lang="ru-RU" dirty="0">
                <a:latin typeface="Candara" panose="020E0502030303020204" pitchFamily="34" charset="0"/>
              </a:rPr>
              <a:t> за </a:t>
            </a:r>
            <a:r>
              <a:rPr lang="uk-UA" noProof="0" dirty="0">
                <a:latin typeface="Candara" panose="020E0502030303020204" pitchFamily="34" charset="0"/>
              </a:rPr>
              <a:t>держзамовленням</a:t>
            </a:r>
          </a:p>
        </c:rich>
      </c:tx>
      <c:layout>
        <c:manualLayout>
          <c:xMode val="edge"/>
          <c:yMode val="edge"/>
          <c:x val="0.16809602398376877"/>
          <c:y val="6.5450220211646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Кількість докторантів за держзамовленням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9.1630308296305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D6-4F85-9CD1-332692FDFE13}"/>
                </c:ext>
              </c:extLst>
            </c:dLbl>
            <c:dLbl>
              <c:idx val="1"/>
              <c:layout>
                <c:manualLayout>
                  <c:x val="-1.941194048329689E-3"/>
                  <c:y val="7.854026425397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D6-4F85-9CD1-332692FDFE13}"/>
                </c:ext>
              </c:extLst>
            </c:dLbl>
            <c:dLbl>
              <c:idx val="2"/>
              <c:layout>
                <c:manualLayout>
                  <c:x val="-7.1176292870810362E-17"/>
                  <c:y val="8.7266960282195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D6-4F85-9CD1-332692FDFE13}"/>
                </c:ext>
              </c:extLst>
            </c:dLbl>
            <c:dLbl>
              <c:idx val="3"/>
              <c:layout>
                <c:manualLayout>
                  <c:x val="3.8823880966592358E-3"/>
                  <c:y val="7.854026425397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D6-4F85-9CD1-332692FDFE13}"/>
                </c:ext>
              </c:extLst>
            </c:dLbl>
            <c:dLbl>
              <c:idx val="4"/>
              <c:layout>
                <c:manualLayout>
                  <c:x val="0"/>
                  <c:y val="7.417691623986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D6-4F85-9CD1-332692FDF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6-4F85-9CD1-332692FDFE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59681952"/>
        <c:axId val="1859665728"/>
        <c:axId val="0"/>
      </c:bar3DChart>
      <c:catAx>
        <c:axId val="185968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59665728"/>
        <c:crosses val="autoZero"/>
        <c:auto val="1"/>
        <c:lblAlgn val="ctr"/>
        <c:lblOffset val="100"/>
        <c:noMultiLvlLbl val="0"/>
      </c:catAx>
      <c:valAx>
        <c:axId val="185966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5968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71163656299243"/>
          <c:y val="0.19633879396560222"/>
          <c:w val="0.54389199949197853"/>
          <c:h val="0.64021654717131737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13-462F-B8FE-D6EF9AD939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2D13-462F-B8FE-D6EF9AD939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D13-462F-B8FE-D6EF9AD939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D13-462F-B8FE-D6EF9AD939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D13-462F-B8FE-D6EF9AD939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D13-462F-B8FE-D6EF9AD939D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D13-462F-B8FE-D6EF9AD939D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D13-462F-B8FE-D6EF9AD939D9}"/>
              </c:ext>
            </c:extLst>
          </c:dPt>
          <c:dLbls>
            <c:dLbl>
              <c:idx val="0"/>
              <c:layout>
                <c:manualLayout>
                  <c:x val="8.2567205939510988E-2"/>
                  <c:y val="-0.134558430643396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13-462F-B8FE-D6EF9AD939D9}"/>
                </c:ext>
              </c:extLst>
            </c:dLbl>
            <c:dLbl>
              <c:idx val="1"/>
              <c:layout>
                <c:manualLayout>
                  <c:x val="1.3062565138113543E-2"/>
                  <c:y val="-3.08990088224660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13-462F-B8FE-D6EF9AD939D9}"/>
                </c:ext>
              </c:extLst>
            </c:dLbl>
            <c:dLbl>
              <c:idx val="2"/>
              <c:layout>
                <c:manualLayout>
                  <c:x val="-3.084068294420125E-2"/>
                  <c:y val="1.52888312932260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13-462F-B8FE-D6EF9AD939D9}"/>
                </c:ext>
              </c:extLst>
            </c:dLbl>
            <c:dLbl>
              <c:idx val="3"/>
              <c:layout>
                <c:manualLayout>
                  <c:x val="-9.844989638532535E-2"/>
                  <c:y val="-3.41104052512219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13-462F-B8FE-D6EF9AD939D9}"/>
                </c:ext>
              </c:extLst>
            </c:dLbl>
            <c:dLbl>
              <c:idx val="4"/>
              <c:layout>
                <c:manualLayout>
                  <c:x val="-6.3757807798129132E-2"/>
                  <c:y val="-5.05084538851248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13-462F-B8FE-D6EF9AD939D9}"/>
                </c:ext>
              </c:extLst>
            </c:dLbl>
            <c:dLbl>
              <c:idx val="5"/>
              <c:layout>
                <c:manualLayout>
                  <c:x val="5.0434690205844415E-2"/>
                  <c:y val="-9.61475075007395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13-462F-B8FE-D6EF9AD939D9}"/>
                </c:ext>
              </c:extLst>
            </c:dLbl>
            <c:dLbl>
              <c:idx val="6"/>
              <c:layout>
                <c:manualLayout>
                  <c:x val="0.19876067658755106"/>
                  <c:y val="-5.76793017151925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13-462F-B8FE-D6EF9AD939D9}"/>
                </c:ext>
              </c:extLst>
            </c:dLbl>
            <c:dLbl>
              <c:idx val="7"/>
              <c:layout>
                <c:manualLayout>
                  <c:x val="0.17919674534404093"/>
                  <c:y val="4.61228571831025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13-462F-B8FE-D6EF9AD939D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Аркуш1!$A$2:$A$9</c:f>
              <c:strCache>
                <c:ptCount val="8"/>
                <c:pt idx="0">
                  <c:v>Індія</c:v>
                </c:pt>
                <c:pt idx="1">
                  <c:v>Йорданія</c:v>
                </c:pt>
                <c:pt idx="2">
                  <c:v>Нігерія</c:v>
                </c:pt>
                <c:pt idx="3">
                  <c:v>Ізраїль</c:v>
                </c:pt>
                <c:pt idx="4">
                  <c:v>Палестина</c:v>
                </c:pt>
                <c:pt idx="5">
                  <c:v>Словацька Республіка</c:v>
                </c:pt>
                <c:pt idx="6">
                  <c:v>Угорщина</c:v>
                </c:pt>
                <c:pt idx="7">
                  <c:v>Марокко</c:v>
                </c:pt>
              </c:strCache>
            </c:str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1285</c:v>
                </c:pt>
                <c:pt idx="1">
                  <c:v>150</c:v>
                </c:pt>
                <c:pt idx="2">
                  <c:v>99</c:v>
                </c:pt>
                <c:pt idx="3">
                  <c:v>46</c:v>
                </c:pt>
                <c:pt idx="4">
                  <c:v>20</c:v>
                </c:pt>
                <c:pt idx="5">
                  <c:v>14</c:v>
                </c:pt>
                <c:pt idx="6">
                  <c:v>14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3-462F-B8FE-D6EF9AD939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86513785615583E-2"/>
                  <c:y val="-1.0296012382779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85-4543-8448-67170DCCF7EF}"/>
                </c:ext>
              </c:extLst>
            </c:dLbl>
            <c:dLbl>
              <c:idx val="1"/>
              <c:layout>
                <c:manualLayout>
                  <c:x val="1.5233955166589857E-2"/>
                  <c:y val="-1.287001547847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85-4543-8448-67170DCCF7EF}"/>
                </c:ext>
              </c:extLst>
            </c:dLbl>
            <c:dLbl>
              <c:idx val="2"/>
              <c:layout>
                <c:manualLayout>
                  <c:x val="1.3057675857077055E-2"/>
                  <c:y val="-5.1480061913894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85-4543-8448-67170DCCF7EF}"/>
                </c:ext>
              </c:extLst>
            </c:dLbl>
            <c:dLbl>
              <c:idx val="3"/>
              <c:layout>
                <c:manualLayout>
                  <c:x val="1.3057675857076975E-2"/>
                  <c:y val="-7.7220092870842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85-4543-8448-67170DCCF7EF}"/>
                </c:ext>
              </c:extLst>
            </c:dLbl>
            <c:dLbl>
              <c:idx val="4"/>
              <c:layout>
                <c:manualLayout>
                  <c:x val="8.7051172380512905E-3"/>
                  <c:y val="-1.54440185741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85-4543-8448-67170DCCF7EF}"/>
                </c:ext>
              </c:extLst>
            </c:dLbl>
            <c:dLbl>
              <c:idx val="5"/>
              <c:layout>
                <c:manualLayout>
                  <c:x val="1.3057675857077055E-2"/>
                  <c:y val="-7.7220092870842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85-4543-8448-67170DCCF7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2019-2020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397</c:v>
                </c:pt>
                <c:pt idx="1">
                  <c:v>426</c:v>
                </c:pt>
                <c:pt idx="2">
                  <c:v>735</c:v>
                </c:pt>
                <c:pt idx="3">
                  <c:v>1128</c:v>
                </c:pt>
                <c:pt idx="4">
                  <c:v>1635</c:v>
                </c:pt>
                <c:pt idx="5">
                  <c:v>1724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F-4D76-9EAD-CE8291B846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2224080"/>
        <c:axId val="442211600"/>
        <c:axId val="0"/>
      </c:bar3DChart>
      <c:catAx>
        <c:axId val="44222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2211600"/>
        <c:crosses val="autoZero"/>
        <c:auto val="1"/>
        <c:lblAlgn val="ctr"/>
        <c:lblOffset val="100"/>
        <c:noMultiLvlLbl val="0"/>
      </c:catAx>
      <c:valAx>
        <c:axId val="44221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222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Доктори наук, професори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150</c:v>
                </c:pt>
                <c:pt idx="1">
                  <c:v>151</c:v>
                </c:pt>
                <c:pt idx="2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1-49B0-B782-29E79438162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Кандидати наук, доценти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712</c:v>
                </c:pt>
                <c:pt idx="1">
                  <c:v>723</c:v>
                </c:pt>
                <c:pt idx="2">
                  <c:v>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D1-49B0-B782-29E79438162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Без наукових ступенів та наукових звань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Аркуш1!$D$2:$D$4</c:f>
              <c:numCache>
                <c:formatCode>General</c:formatCode>
                <c:ptCount val="3"/>
                <c:pt idx="0">
                  <c:v>413</c:v>
                </c:pt>
                <c:pt idx="1">
                  <c:v>413</c:v>
                </c:pt>
                <c:pt idx="2">
                  <c:v>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D1-49B0-B782-29E794381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289072"/>
        <c:axId val="449279504"/>
      </c:barChart>
      <c:catAx>
        <c:axId val="44928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9279504"/>
        <c:crosses val="autoZero"/>
        <c:auto val="1"/>
        <c:lblAlgn val="ctr"/>
        <c:lblOffset val="100"/>
        <c:noMultiLvlLbl val="0"/>
      </c:catAx>
      <c:valAx>
        <c:axId val="44927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928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0.92382</cdr:x>
      <cdr:y>0.66211</cdr:y>
    </cdr:from>
    <cdr:to>
      <cdr:x>0.94134</cdr:x>
      <cdr:y>0.69946</cdr:y>
    </cdr:to>
    <cdr:sp macro="" textlink="">
      <cdr:nvSpPr>
        <cdr:cNvPr id="2" name="Oval 20">
          <a:extLst xmlns:a="http://schemas.openxmlformats.org/drawingml/2006/main">
            <a:ext uri="{FF2B5EF4-FFF2-40B4-BE49-F238E27FC236}">
              <a16:creationId xmlns:a16="http://schemas.microsoft.com/office/drawing/2014/main" id="{8927A272-A5C2-4D13-84C5-0F9BF38C884B}"/>
            </a:ext>
          </a:extLst>
        </cdr:cNvPr>
        <cdr:cNvSpPr/>
      </cdr:nvSpPr>
      <cdr:spPr>
        <a:xfrm xmlns:a="http://schemas.openxmlformats.org/drawingml/2006/main">
          <a:off x="8634090" y="2902699"/>
          <a:ext cx="163742" cy="16374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/>
        </a:solidFill>
        <a:ln xmlns:a="http://schemas.openxmlformats.org/drawingml/2006/main" w="508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0.94327</cdr:x>
      <cdr:y>0.60207</cdr:y>
    </cdr:from>
    <cdr:to>
      <cdr:x>1</cdr:x>
      <cdr:y>0.67093</cdr:y>
    </cdr:to>
    <cdr:cxnSp macro="">
      <cdr:nvCxnSpPr>
        <cdr:cNvPr id="3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0D652660-73C9-456B-9BB7-28CAE1247F1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8815929" y="2639451"/>
          <a:ext cx="530180" cy="30188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0.19978</cdr:x>
      <cdr:y>0</cdr:y>
    </cdr:from>
    <cdr:to>
      <cdr:x>0.87328</cdr:x>
      <cdr:y>0.07448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D339262F-18FE-46A0-9397-99B74440B4A2}"/>
            </a:ext>
          </a:extLst>
        </cdr:cNvPr>
        <cdr:cNvSpPr txBox="1"/>
      </cdr:nvSpPr>
      <cdr:spPr>
        <a:xfrm xmlns:a="http://schemas.openxmlformats.org/drawingml/2006/main">
          <a:off x="1407102" y="0"/>
          <a:ext cx="474360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err="1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Програма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«</a:t>
          </a:r>
          <a:r>
            <a:rPr lang="ru-RU" sz="1400" dirty="0" err="1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Підготовка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</a:t>
          </a:r>
          <a:r>
            <a:rPr lang="ru-RU" sz="1400" dirty="0" err="1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кадрів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ВНЗ ІІІ-І</a:t>
          </a:r>
          <a:r>
            <a:rPr lang="en-US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V </a:t>
          </a:r>
          <a:r>
            <a:rPr lang="ru-RU" sz="1400" dirty="0" err="1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рівнів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</a:t>
          </a:r>
          <a:r>
            <a:rPr lang="ru-RU" sz="1400" dirty="0" err="1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акредитації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»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0.00993</cdr:y>
    </cdr:from>
    <cdr:to>
      <cdr:x>1</cdr:x>
      <cdr:y>0.08441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2A83E068-8A73-4F3E-A0C1-ED040F667ADA}"/>
            </a:ext>
          </a:extLst>
        </cdr:cNvPr>
        <cdr:cNvSpPr txBox="1"/>
      </cdr:nvSpPr>
      <cdr:spPr>
        <a:xfrm xmlns:a="http://schemas.openxmlformats.org/drawingml/2006/main">
          <a:off x="0" y="41038"/>
          <a:ext cx="517207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Програма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«</a:t>
          </a:r>
          <a:r>
            <a:rPr lang="uk-UA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Дослідження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, </a:t>
          </a:r>
          <a:r>
            <a:rPr lang="uk-UA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наукові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та </a:t>
          </a:r>
          <a:r>
            <a:rPr lang="uk-UA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науково-технічні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</a:t>
          </a:r>
          <a:r>
            <a:rPr lang="uk-UA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розробки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»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75329-5537-4845-9F1A-B358F3C779F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01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DF6859-042C-4B80-873A-544528B0ADA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1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850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aam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>
            <a:extLst>
              <a:ext uri="{FF2B5EF4-FFF2-40B4-BE49-F238E27FC236}">
                <a16:creationId xmlns:a16="http://schemas.microsoft.com/office/drawing/2014/main" id="{A62A4E05-D5EC-4D7B-ABD9-783098202487}"/>
              </a:ext>
            </a:extLst>
          </p:cNvPr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27" name="Block Arc 1">
            <a:extLst>
              <a:ext uri="{FF2B5EF4-FFF2-40B4-BE49-F238E27FC236}">
                <a16:creationId xmlns:a16="http://schemas.microsoft.com/office/drawing/2014/main" id="{E9A8D7B4-3433-4BFA-9525-FD17C4D2B7B7}"/>
              </a:ext>
            </a:extLst>
          </p:cNvPr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>
            <a:extLst>
              <a:ext uri="{FF2B5EF4-FFF2-40B4-BE49-F238E27FC236}">
                <a16:creationId xmlns:a16="http://schemas.microsoft.com/office/drawing/2014/main" id="{1D21E8CD-0062-46B8-B48F-BCBBA362EC1D}"/>
              </a:ext>
            </a:extLst>
          </p:cNvPr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>
            <a:extLst>
              <a:ext uri="{FF2B5EF4-FFF2-40B4-BE49-F238E27FC236}">
                <a16:creationId xmlns:a16="http://schemas.microsoft.com/office/drawing/2014/main" id="{5E72CE5D-50AB-4E79-B094-8452C1CB1BC5}"/>
              </a:ext>
            </a:extLst>
          </p:cNvPr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>
            <a:extLst>
              <a:ext uri="{FF2B5EF4-FFF2-40B4-BE49-F238E27FC236}">
                <a16:creationId xmlns:a16="http://schemas.microsoft.com/office/drawing/2014/main" id="{2E091664-DD03-46FE-8304-18866EBB8D12}"/>
              </a:ext>
            </a:extLst>
          </p:cNvPr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6B9D93-713A-40ED-94C2-DA91F74E3A74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3574BBA-5A6F-462E-84AF-A8DF244C614D}"/>
                </a:ext>
              </a:extLst>
            </p:cNvPr>
            <p:cNvCxnSpPr>
              <a:cxnSpLocks/>
              <a:stCxn id="68" idx="7"/>
              <a:endCxn id="6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9955CD-7999-439E-B931-6DC0A2B2B81A}"/>
                </a:ext>
              </a:extLst>
            </p:cNvPr>
            <p:cNvCxnSpPr>
              <a:cxnSpLocks/>
              <a:stCxn id="66" idx="4"/>
              <a:endCxn id="8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BEE600-DA29-4A28-B66C-AD1D4D274F59}"/>
                </a:ext>
              </a:extLst>
            </p:cNvPr>
            <p:cNvCxnSpPr>
              <a:cxnSpLocks/>
              <a:stCxn id="71" idx="2"/>
              <a:endCxn id="8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3060E4-9EF5-4D4B-82F6-C73611F4A04F}"/>
                </a:ext>
              </a:extLst>
            </p:cNvPr>
            <p:cNvCxnSpPr>
              <a:cxnSpLocks/>
              <a:stCxn id="85" idx="5"/>
              <a:endCxn id="7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BE8DD59-DC59-4F25-A7B1-3D1AA5364A64}"/>
                </a:ext>
              </a:extLst>
            </p:cNvPr>
            <p:cNvCxnSpPr>
              <a:cxnSpLocks/>
              <a:stCxn id="66" idx="5"/>
              <a:endCxn id="8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5E4062-0ED4-42EC-B6E1-2B9E4C299057}"/>
                </a:ext>
              </a:extLst>
            </p:cNvPr>
            <p:cNvCxnSpPr>
              <a:cxnSpLocks/>
              <a:stCxn id="71" idx="0"/>
              <a:endCxn id="8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E7894C4-AB88-4C4F-8B46-077785446A4B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37020EC-C83B-4EBA-B805-05EEE55C5CFD}"/>
                </a:ext>
              </a:extLst>
            </p:cNvPr>
            <p:cNvCxnSpPr>
              <a:cxnSpLocks/>
              <a:stCxn id="191" idx="7"/>
              <a:endCxn id="7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E5422B-4F4E-4EF3-BF30-09F502B270D9}"/>
                </a:ext>
              </a:extLst>
            </p:cNvPr>
            <p:cNvCxnSpPr>
              <a:cxnSpLocks/>
              <a:stCxn id="71" idx="7"/>
              <a:endCxn id="7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35FCD9-2CBD-49BC-9D2D-2EDB1CC52A90}"/>
                </a:ext>
              </a:extLst>
            </p:cNvPr>
            <p:cNvCxnSpPr>
              <a:cxnSpLocks/>
              <a:stCxn id="7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713C5B-01C6-49EE-93D1-16BC8D9FC54D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55FB29-6C54-4F71-8EF8-7A7410EB19C0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CBECF4-2792-4CFF-9B3B-9716A9662325}"/>
                </a:ext>
              </a:extLst>
            </p:cNvPr>
            <p:cNvCxnSpPr>
              <a:cxnSpLocks/>
              <a:stCxn id="84" idx="6"/>
              <a:endCxn id="7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BC205A-F7BB-4D27-9073-2A4A32BBFB50}"/>
                </a:ext>
              </a:extLst>
            </p:cNvPr>
            <p:cNvCxnSpPr>
              <a:cxnSpLocks/>
              <a:stCxn id="72" idx="0"/>
              <a:endCxn id="7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00651C2-9CC5-49E7-B573-F8483E188ABF}"/>
                </a:ext>
              </a:extLst>
            </p:cNvPr>
            <p:cNvCxnSpPr>
              <a:cxnSpLocks/>
              <a:stCxn id="75" idx="1"/>
              <a:endCxn id="7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94B7C26-C6F8-4579-ADB3-57064DC524E4}"/>
                </a:ext>
              </a:extLst>
            </p:cNvPr>
            <p:cNvCxnSpPr>
              <a:cxnSpLocks/>
              <a:stCxn id="75" idx="0"/>
              <a:endCxn id="7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85A2ECA-6465-49DD-9CA4-2307CEA42AA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32A994-F3AE-40FB-BC10-6AC29DB2C531}"/>
                </a:ext>
              </a:extLst>
            </p:cNvPr>
            <p:cNvCxnSpPr>
              <a:cxnSpLocks/>
              <a:stCxn id="74" idx="7"/>
              <a:endCxn id="21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CFD37F-36BC-4F32-9C7C-A2376C8AA42F}"/>
                </a:ext>
              </a:extLst>
            </p:cNvPr>
            <p:cNvCxnSpPr>
              <a:cxnSpLocks/>
              <a:stCxn id="74" idx="6"/>
              <a:endCxn id="8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973D917-5D0C-4426-8EEB-C5BAD8CCEE9F}"/>
                </a:ext>
              </a:extLst>
            </p:cNvPr>
            <p:cNvCxnSpPr>
              <a:cxnSpLocks/>
              <a:stCxn id="81" idx="7"/>
              <a:endCxn id="8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A0E6EB-88F3-4B1F-8863-E21BF94BD882}"/>
                </a:ext>
              </a:extLst>
            </p:cNvPr>
            <p:cNvCxnSpPr>
              <a:cxnSpLocks/>
              <a:stCxn id="67" idx="0"/>
              <a:endCxn id="6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624A79-CD9C-4A7D-9F15-B4A82D3B1AF7}"/>
                </a:ext>
              </a:extLst>
            </p:cNvPr>
            <p:cNvCxnSpPr>
              <a:cxnSpLocks/>
              <a:stCxn id="83" idx="2"/>
              <a:endCxn id="6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F8C9FAF-9F51-4A35-BABD-BE3D30FB6548}"/>
                </a:ext>
              </a:extLst>
            </p:cNvPr>
            <p:cNvCxnSpPr>
              <a:cxnSpLocks/>
              <a:stCxn id="70" idx="1"/>
              <a:endCxn id="6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F6834BC-6EA9-41D2-BD81-5E1318046679}"/>
                </a:ext>
              </a:extLst>
            </p:cNvPr>
            <p:cNvCxnSpPr>
              <a:cxnSpLocks/>
              <a:stCxn id="69" idx="7"/>
              <a:endCxn id="6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333035-BBE0-41C0-B841-EE4679A93618}"/>
                </a:ext>
              </a:extLst>
            </p:cNvPr>
            <p:cNvCxnSpPr>
              <a:cxnSpLocks/>
              <a:stCxn id="68" idx="6"/>
              <a:endCxn id="6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E9A0FBC-7CFF-4AFA-ADC2-70A883BBAB52}"/>
                </a:ext>
              </a:extLst>
            </p:cNvPr>
            <p:cNvCxnSpPr>
              <a:cxnSpLocks/>
              <a:stCxn id="88" idx="7"/>
              <a:endCxn id="6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4B84F3-447D-4B3E-AEEF-81177D4289CC}"/>
                </a:ext>
              </a:extLst>
            </p:cNvPr>
            <p:cNvCxnSpPr>
              <a:cxnSpLocks/>
              <a:stCxn id="88" idx="6"/>
              <a:endCxn id="6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18F212-7F6A-41E4-8AF8-7BFDA2D561E0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98D6B3-4767-4E65-80F5-5805E7D0D088}"/>
                </a:ext>
              </a:extLst>
            </p:cNvPr>
            <p:cNvCxnSpPr>
              <a:cxnSpLocks/>
              <a:stCxn id="6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54EE6A-8715-4615-8EE4-C3F183ECB7F6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D47ACAD-79CA-4181-A603-B3F3A3C56972}"/>
                </a:ext>
              </a:extLst>
            </p:cNvPr>
            <p:cNvCxnSpPr>
              <a:cxnSpLocks/>
              <a:stCxn id="7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4D21E65-A33D-4B82-8F6D-5E57631945F5}"/>
                </a:ext>
              </a:extLst>
            </p:cNvPr>
            <p:cNvCxnSpPr>
              <a:cxnSpLocks/>
              <a:stCxn id="69" idx="6"/>
              <a:endCxn id="7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5BBB2A-AADA-4A12-AFEF-C304AEBA3955}"/>
                </a:ext>
              </a:extLst>
            </p:cNvPr>
            <p:cNvCxnSpPr>
              <a:cxnSpLocks/>
              <a:stCxn id="70" idx="6"/>
              <a:endCxn id="7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1BE11C2-43D1-48CE-B701-2B22922EC4B2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500EBD-A961-40B0-A633-D663B266CDD9}"/>
                </a:ext>
              </a:extLst>
            </p:cNvPr>
            <p:cNvCxnSpPr>
              <a:cxnSpLocks/>
              <a:stCxn id="93" idx="0"/>
              <a:endCxn id="7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0649136-82AD-404A-AC08-D5DA5B8ADA26}"/>
                </a:ext>
              </a:extLst>
            </p:cNvPr>
            <p:cNvCxnSpPr>
              <a:cxnSpLocks/>
              <a:endCxn id="7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6D3833-79A9-4D05-94EA-2A1FBD47D6FD}"/>
                </a:ext>
              </a:extLst>
            </p:cNvPr>
            <p:cNvCxnSpPr>
              <a:cxnSpLocks/>
              <a:stCxn id="93" idx="2"/>
              <a:endCxn id="7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F01212-BB44-4345-AFB8-784C37C091F0}"/>
                </a:ext>
              </a:extLst>
            </p:cNvPr>
            <p:cNvCxnSpPr>
              <a:cxnSpLocks/>
              <a:stCxn id="75" idx="2"/>
              <a:endCxn id="7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22C632-F251-47BF-A47C-BB32F238E49E}"/>
                </a:ext>
              </a:extLst>
            </p:cNvPr>
            <p:cNvCxnSpPr>
              <a:cxnSpLocks/>
              <a:stCxn id="7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3E6CA4A-B30D-4EB2-AA92-4A81F8C72FC0}"/>
                </a:ext>
              </a:extLst>
            </p:cNvPr>
            <p:cNvCxnSpPr>
              <a:cxnSpLocks/>
              <a:stCxn id="7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A31386C-C4D0-4EFC-A276-443457DE9BC7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EDD08E5-161D-44C4-8CC7-16C83B54B9FF}"/>
                </a:ext>
              </a:extLst>
            </p:cNvPr>
            <p:cNvCxnSpPr>
              <a:cxnSpLocks/>
              <a:stCxn id="81" idx="4"/>
              <a:endCxn id="7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B52D6B-BBC9-4049-89CF-F4BE3BA82C6D}"/>
                </a:ext>
              </a:extLst>
            </p:cNvPr>
            <p:cNvCxnSpPr>
              <a:cxnSpLocks/>
              <a:stCxn id="80" idx="3"/>
              <a:endCxn id="7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62766DD-0278-45E7-A418-B00CA9E0B0F0}"/>
                </a:ext>
              </a:extLst>
            </p:cNvPr>
            <p:cNvCxnSpPr>
              <a:cxnSpLocks/>
              <a:stCxn id="80" idx="2"/>
              <a:endCxn id="8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A86ABA7-90CC-43B3-98A4-3A70F3E7CA90}"/>
                </a:ext>
              </a:extLst>
            </p:cNvPr>
            <p:cNvCxnSpPr>
              <a:cxnSpLocks/>
              <a:stCxn id="80" idx="1"/>
              <a:endCxn id="8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AE8F31-35EA-4950-B29E-54DD0424CBC0}"/>
                </a:ext>
              </a:extLst>
            </p:cNvPr>
            <p:cNvCxnSpPr>
              <a:cxnSpLocks/>
              <a:stCxn id="78" idx="1"/>
              <a:endCxn id="8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4F2F86-5A3C-4FF9-9A2A-894802E84D80}"/>
                </a:ext>
              </a:extLst>
            </p:cNvPr>
            <p:cNvCxnSpPr>
              <a:cxnSpLocks/>
              <a:stCxn id="78" idx="0"/>
              <a:endCxn id="7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8069052-1C62-41CF-B742-38B248C22B05}"/>
                </a:ext>
              </a:extLst>
            </p:cNvPr>
            <p:cNvCxnSpPr>
              <a:cxnSpLocks/>
              <a:stCxn id="150" idx="7"/>
              <a:endCxn id="21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A779B7-6A8E-4BE6-AEBA-83918EB4AAE8}"/>
                </a:ext>
              </a:extLst>
            </p:cNvPr>
            <p:cNvCxnSpPr>
              <a:cxnSpLocks/>
              <a:endCxn id="7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FC02040-715C-43BA-A35A-208E1F2B8A2C}"/>
                </a:ext>
              </a:extLst>
            </p:cNvPr>
            <p:cNvCxnSpPr>
              <a:cxnSpLocks/>
              <a:stCxn id="150" idx="0"/>
              <a:endCxn id="21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1CE08A8-26F3-4B85-A77B-EA864F861BA3}"/>
                </a:ext>
              </a:extLst>
            </p:cNvPr>
            <p:cNvCxnSpPr>
              <a:cxnSpLocks/>
              <a:stCxn id="162" idx="0"/>
              <a:endCxn id="21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49A2894-59FE-4627-B09B-11B416578DD5}"/>
                </a:ext>
              </a:extLst>
            </p:cNvPr>
            <p:cNvCxnSpPr>
              <a:cxnSpLocks/>
              <a:stCxn id="162" idx="1"/>
              <a:endCxn id="7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C461EA5-AABA-4AFD-A86B-586B4C950946}"/>
                </a:ext>
              </a:extLst>
            </p:cNvPr>
            <p:cNvCxnSpPr>
              <a:cxnSpLocks/>
              <a:stCxn id="79" idx="2"/>
              <a:endCxn id="8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018BEF-3309-4641-BC3C-0B00F6442855}"/>
                </a:ext>
              </a:extLst>
            </p:cNvPr>
            <p:cNvCxnSpPr>
              <a:cxnSpLocks/>
              <a:stCxn id="78" idx="2"/>
              <a:endCxn id="8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7694E94-CDB6-42E5-9499-FE75FA476E90}"/>
                </a:ext>
              </a:extLst>
            </p:cNvPr>
            <p:cNvCxnSpPr>
              <a:cxnSpLocks/>
              <a:stCxn id="77" idx="1"/>
              <a:endCxn id="8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A24D912-578C-4BD9-BD77-68A17AC92C3E}"/>
                </a:ext>
              </a:extLst>
            </p:cNvPr>
            <p:cNvCxnSpPr>
              <a:cxnSpLocks/>
              <a:stCxn id="77" idx="3"/>
              <a:endCxn id="9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9B2DC65-AD4F-42B3-A1B3-E9C6AC8A7EB0}"/>
                </a:ext>
              </a:extLst>
            </p:cNvPr>
            <p:cNvCxnSpPr>
              <a:cxnSpLocks/>
              <a:stCxn id="80" idx="4"/>
              <a:endCxn id="9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77A3B55-7C38-4976-AAE3-1E728660165E}"/>
                </a:ext>
              </a:extLst>
            </p:cNvPr>
            <p:cNvCxnSpPr>
              <a:cxnSpLocks/>
              <a:stCxn id="76" idx="5"/>
              <a:endCxn id="9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8143AC7-756F-476F-B343-8DE46FBFC98A}"/>
                </a:ext>
              </a:extLst>
            </p:cNvPr>
            <p:cNvCxnSpPr>
              <a:cxnSpLocks/>
              <a:stCxn id="77" idx="7"/>
              <a:endCxn id="7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1F9E6FC-94A3-496B-AB95-5F81DDDE8FAA}"/>
                </a:ext>
              </a:extLst>
            </p:cNvPr>
            <p:cNvCxnSpPr>
              <a:cxnSpLocks/>
              <a:stCxn id="75" idx="7"/>
              <a:endCxn id="8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0735CA9-DD50-422B-85CE-0C086FC9CC30}"/>
                </a:ext>
              </a:extLst>
            </p:cNvPr>
            <p:cNvCxnSpPr>
              <a:cxnSpLocks/>
              <a:endCxn id="7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85D7DB4-53E1-47E9-9324-650B2BB0C880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9E2C89-EF9A-4227-98A5-54E426329A83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3C40CCB-1D64-419D-BA2D-E718BD22A87E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8C3687-EB51-43A0-A744-36177DDFF44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04BA939-B0DD-4F21-B346-D46861FC32C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FA3DB31-8773-49EC-B2C8-EDD982D86D5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860734D-F81E-491D-A36C-7B75D598348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219A5C-7EDF-485B-A662-3011F28830F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0D2140B-3417-4B56-89A8-6F81ED0FFBD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AB29AED-F835-48E8-A9C2-F223B3B8FD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F33854B-D1D4-4F8A-BACF-2031148326B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2592367-450E-4D51-8BA9-F86A1A3CEC5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36B3983-C1EA-451B-BB22-41EAA60C49C2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E1CB12A-0AE3-4281-95AC-3B8FA027C130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045CD3-09B2-4E9E-86B4-3BB4DDDBB852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F841AED-9DB7-43A1-85AF-A19C1B7BD64B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2A0DD65-4FF5-4C15-9BC2-2946F57370D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8BC5438-5B97-4E01-BBD0-3D932CC60CE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F50743A-08C6-492E-BFEB-68FEC2B6A5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D087C55-710F-4512-BDE0-98201858499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C9C201F-48E4-4BE4-BE7D-7B78E27E2641}"/>
                </a:ext>
              </a:extLst>
            </p:cNvPr>
            <p:cNvCxnSpPr>
              <a:cxnSpLocks/>
              <a:stCxn id="85" idx="2"/>
              <a:endCxn id="6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A215683-3F41-4989-A91B-86482CAF52C9}"/>
                </a:ext>
              </a:extLst>
            </p:cNvPr>
            <p:cNvCxnSpPr>
              <a:cxnSpLocks/>
              <a:stCxn id="68" idx="4"/>
              <a:endCxn id="6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A20A5AC-7B72-46B4-9A02-5A59E89A45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C034E5-3045-4C72-A245-51A7D7606B36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B4D5B8C-FCAE-4D66-A6B3-791D4787E79E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A1782CB-DF33-44B9-BED1-41E48F248A50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7FBA88-9688-45F0-B04D-222EDBF843CF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id="{8F50A8FD-DA90-487E-A4B2-9EF9C90693E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hord 93">
              <a:extLst>
                <a:ext uri="{FF2B5EF4-FFF2-40B4-BE49-F238E27FC236}">
                  <a16:creationId xmlns:a16="http://schemas.microsoft.com/office/drawing/2014/main" id="{8A478409-4933-4289-8478-209580633B3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32554CF-827E-44A7-BED4-3A73C3692EEB}"/>
                </a:ext>
              </a:extLst>
            </p:cNvPr>
            <p:cNvCxnSpPr>
              <a:cxnSpLocks/>
              <a:stCxn id="93" idx="1"/>
              <a:endCxn id="7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981A961-FB45-43D9-AC17-3BFF0259559E}"/>
                </a:ext>
              </a:extLst>
            </p:cNvPr>
            <p:cNvCxnSpPr>
              <a:cxnSpLocks/>
              <a:endCxn id="14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9959F54-9DCF-4339-8E7B-865CEC1E414D}"/>
                </a:ext>
              </a:extLst>
            </p:cNvPr>
            <p:cNvCxnSpPr>
              <a:cxnSpLocks/>
              <a:endCxn id="16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DC7BEE1-C67E-4F94-8D82-4F10366BB570}"/>
                </a:ext>
              </a:extLst>
            </p:cNvPr>
            <p:cNvCxnSpPr>
              <a:cxnSpLocks/>
              <a:stCxn id="147" idx="0"/>
              <a:endCxn id="16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6DB28D-DB75-40C7-A319-98F6F3CEDB47}"/>
                </a:ext>
              </a:extLst>
            </p:cNvPr>
            <p:cNvCxnSpPr>
              <a:cxnSpLocks/>
              <a:stCxn id="213" idx="2"/>
              <a:endCxn id="14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99718EA-2547-47A1-8E3B-EAE8E1BFFC55}"/>
                </a:ext>
              </a:extLst>
            </p:cNvPr>
            <p:cNvCxnSpPr>
              <a:cxnSpLocks/>
              <a:stCxn id="147" idx="7"/>
              <a:endCxn id="14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FFD2241-A284-449E-9453-D2FB90D201FF}"/>
                </a:ext>
              </a:extLst>
            </p:cNvPr>
            <p:cNvCxnSpPr>
              <a:cxnSpLocks/>
              <a:endCxn id="16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EB8ED5C-95A0-4123-A833-9086F3E289D2}"/>
                </a:ext>
              </a:extLst>
            </p:cNvPr>
            <p:cNvCxnSpPr>
              <a:cxnSpLocks/>
              <a:stCxn id="162" idx="6"/>
              <a:endCxn id="14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3E50F5B-905F-4F19-BC69-3DCB2B371F51}"/>
                </a:ext>
              </a:extLst>
            </p:cNvPr>
            <p:cNvCxnSpPr>
              <a:cxnSpLocks/>
              <a:stCxn id="148" idx="0"/>
              <a:endCxn id="14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BC9AB95-C9BE-4BA5-B255-CC96D46EFD82}"/>
                </a:ext>
              </a:extLst>
            </p:cNvPr>
            <p:cNvCxnSpPr>
              <a:cxnSpLocks/>
              <a:stCxn id="151" idx="1"/>
              <a:endCxn id="14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119CD90-6434-4BAC-92DF-40CC638D290E}"/>
                </a:ext>
              </a:extLst>
            </p:cNvPr>
            <p:cNvCxnSpPr>
              <a:cxnSpLocks/>
              <a:stCxn id="151" idx="0"/>
              <a:endCxn id="15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96FFE7C-23EA-4CB4-B29E-3873AE2CB4EE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1E1FC14-5B30-4C97-81DC-E37AC9430126}"/>
                </a:ext>
              </a:extLst>
            </p:cNvPr>
            <p:cNvCxnSpPr>
              <a:cxnSpLocks/>
              <a:stCxn id="150" idx="7"/>
              <a:endCxn id="15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00D45EF-2ABB-4374-AC35-E7E66C802956}"/>
                </a:ext>
              </a:extLst>
            </p:cNvPr>
            <p:cNvCxnSpPr>
              <a:cxnSpLocks/>
              <a:stCxn id="150" idx="6"/>
              <a:endCxn id="15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B848D5E-4B86-4365-BE40-C1E9C605BEA8}"/>
                </a:ext>
              </a:extLst>
            </p:cNvPr>
            <p:cNvCxnSpPr>
              <a:cxnSpLocks/>
              <a:stCxn id="157" idx="7"/>
              <a:endCxn id="15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CC3D79E-2A0F-4132-B214-2BFC8EBEA6A4}"/>
                </a:ext>
              </a:extLst>
            </p:cNvPr>
            <p:cNvCxnSpPr>
              <a:cxnSpLocks/>
              <a:stCxn id="214" idx="1"/>
              <a:endCxn id="14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E95C72C-5DC8-4E44-A04C-60712F8C29DC}"/>
                </a:ext>
              </a:extLst>
            </p:cNvPr>
            <p:cNvCxnSpPr>
              <a:cxnSpLocks/>
              <a:endCxn id="14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0AA27BD-5A10-4370-9E99-C431FB7BBF06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4DC9D52B-2BA9-4D4C-94AE-9EBCC9E9F897}"/>
                </a:ext>
              </a:extLst>
            </p:cNvPr>
            <p:cNvCxnSpPr>
              <a:cxnSpLocks/>
              <a:stCxn id="163" idx="0"/>
              <a:endCxn id="14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8EDE77A-C599-4B0B-9DE4-E75C7B7CBD3D}"/>
                </a:ext>
              </a:extLst>
            </p:cNvPr>
            <p:cNvCxnSpPr>
              <a:cxnSpLocks/>
              <a:endCxn id="14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30CBD17-90A0-47FF-899E-E5DF5E52088F}"/>
                </a:ext>
              </a:extLst>
            </p:cNvPr>
            <p:cNvCxnSpPr>
              <a:cxnSpLocks/>
              <a:stCxn id="163" idx="2"/>
              <a:endCxn id="14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E9176D4-CAAC-41BF-983F-15BC6B23AA2E}"/>
                </a:ext>
              </a:extLst>
            </p:cNvPr>
            <p:cNvCxnSpPr>
              <a:cxnSpLocks/>
              <a:stCxn id="151" idx="2"/>
              <a:endCxn id="14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0B49AC8-ADAF-4426-A6ED-F73D10B73FBB}"/>
                </a:ext>
              </a:extLst>
            </p:cNvPr>
            <p:cNvCxnSpPr>
              <a:cxnSpLocks/>
              <a:stCxn id="15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D6F00E1-FD8C-4BEE-98A5-4DD1DB590F44}"/>
                </a:ext>
              </a:extLst>
            </p:cNvPr>
            <p:cNvCxnSpPr>
              <a:cxnSpLocks/>
              <a:stCxn id="15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8924D97-EE7C-498D-8A80-9C5F7E381C8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C4D91EB-0829-4AD1-9BBC-2414E9D0E0AC}"/>
                </a:ext>
              </a:extLst>
            </p:cNvPr>
            <p:cNvCxnSpPr>
              <a:cxnSpLocks/>
              <a:stCxn id="157" idx="4"/>
              <a:endCxn id="15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63C3E4E-4E4C-4BB9-B5F5-4D72B15F7F2A}"/>
                </a:ext>
              </a:extLst>
            </p:cNvPr>
            <p:cNvCxnSpPr>
              <a:cxnSpLocks/>
              <a:stCxn id="156" idx="3"/>
              <a:endCxn id="15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7589E6F-B89F-4A9B-B756-ED8A5C4A8C63}"/>
                </a:ext>
              </a:extLst>
            </p:cNvPr>
            <p:cNvCxnSpPr>
              <a:cxnSpLocks/>
              <a:stCxn id="156" idx="2"/>
              <a:endCxn id="15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0E0C98F-2AB1-4E89-83EE-A6B8FA60DF09}"/>
                </a:ext>
              </a:extLst>
            </p:cNvPr>
            <p:cNvCxnSpPr>
              <a:cxnSpLocks/>
              <a:stCxn id="156" idx="1"/>
              <a:endCxn id="15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5D2FD08-59D7-4702-9576-A547AC7A8A62}"/>
                </a:ext>
              </a:extLst>
            </p:cNvPr>
            <p:cNvCxnSpPr>
              <a:cxnSpLocks/>
              <a:stCxn id="154" idx="1"/>
              <a:endCxn id="15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2B485EF-8E8D-4479-B819-883453BE241F}"/>
                </a:ext>
              </a:extLst>
            </p:cNvPr>
            <p:cNvCxnSpPr>
              <a:cxnSpLocks/>
              <a:stCxn id="154" idx="0"/>
              <a:endCxn id="15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D99830A-0B6B-4B2B-BAAA-39DE8D1D04AA}"/>
                </a:ext>
              </a:extLst>
            </p:cNvPr>
            <p:cNvCxnSpPr>
              <a:cxnSpLocks/>
              <a:stCxn id="160" idx="0"/>
              <a:endCxn id="15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AC6728F-DB31-4983-BE32-4D655323B5BC}"/>
                </a:ext>
              </a:extLst>
            </p:cNvPr>
            <p:cNvCxnSpPr>
              <a:cxnSpLocks/>
              <a:stCxn id="188" idx="7"/>
              <a:endCxn id="15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F9AA938-CC74-4616-B307-1DB70C79C3B9}"/>
                </a:ext>
              </a:extLst>
            </p:cNvPr>
            <p:cNvCxnSpPr>
              <a:cxnSpLocks/>
              <a:endCxn id="16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8E304A2-F5D5-4F29-ADF0-E9D4DA4817CE}"/>
                </a:ext>
              </a:extLst>
            </p:cNvPr>
            <p:cNvCxnSpPr>
              <a:cxnSpLocks/>
              <a:stCxn id="187" idx="5"/>
              <a:endCxn id="16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F8945B3-E7BA-46C4-9545-BCE95E5F9F09}"/>
                </a:ext>
              </a:extLst>
            </p:cNvPr>
            <p:cNvCxnSpPr>
              <a:cxnSpLocks/>
              <a:endCxn id="16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635628-6EFD-441D-9972-6403B0D0FABE}"/>
                </a:ext>
              </a:extLst>
            </p:cNvPr>
            <p:cNvCxnSpPr>
              <a:cxnSpLocks/>
              <a:stCxn id="16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9E7AB171-7A32-46D2-9D9D-8AC2DA640438}"/>
                </a:ext>
              </a:extLst>
            </p:cNvPr>
            <p:cNvCxnSpPr>
              <a:cxnSpLocks/>
              <a:stCxn id="161" idx="3"/>
              <a:endCxn id="15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0594AE1-1E9E-4B6E-BC3A-379515A29636}"/>
                </a:ext>
              </a:extLst>
            </p:cNvPr>
            <p:cNvCxnSpPr>
              <a:cxnSpLocks/>
              <a:stCxn id="161" idx="1"/>
              <a:endCxn id="15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38D00EE-907C-4360-A607-9D263044EC4E}"/>
                </a:ext>
              </a:extLst>
            </p:cNvPr>
            <p:cNvCxnSpPr>
              <a:cxnSpLocks/>
              <a:stCxn id="160" idx="2"/>
              <a:endCxn id="15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8AAFF4-8353-4250-AD5B-E30008DA8C0F}"/>
                </a:ext>
              </a:extLst>
            </p:cNvPr>
            <p:cNvCxnSpPr>
              <a:cxnSpLocks/>
              <a:stCxn id="159" idx="3"/>
              <a:endCxn id="15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CB3F67A-EFD6-4A00-AF54-A54386887FA1}"/>
                </a:ext>
              </a:extLst>
            </p:cNvPr>
            <p:cNvCxnSpPr>
              <a:cxnSpLocks/>
              <a:stCxn id="159" idx="2"/>
              <a:endCxn id="15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04A4EB7-B993-4C1E-9512-FC11117D4DD3}"/>
                </a:ext>
              </a:extLst>
            </p:cNvPr>
            <p:cNvCxnSpPr>
              <a:cxnSpLocks/>
              <a:stCxn id="155" idx="1"/>
              <a:endCxn id="15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3AB111C-0728-44CB-99DA-BD5F465D17E4}"/>
                </a:ext>
              </a:extLst>
            </p:cNvPr>
            <p:cNvCxnSpPr>
              <a:cxnSpLocks/>
              <a:stCxn id="154" idx="2"/>
              <a:endCxn id="15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824AB1A-AF27-4AAC-A510-E835981EB35C}"/>
                </a:ext>
              </a:extLst>
            </p:cNvPr>
            <p:cNvCxnSpPr>
              <a:cxnSpLocks/>
              <a:stCxn id="153" idx="1"/>
              <a:endCxn id="15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B2A9CAE-D54C-4F99-BC89-2A47AC6F057A}"/>
                </a:ext>
              </a:extLst>
            </p:cNvPr>
            <p:cNvCxnSpPr>
              <a:cxnSpLocks/>
              <a:stCxn id="153" idx="3"/>
              <a:endCxn id="16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9C2A513-DA3C-4A76-9627-46F3EA1674F2}"/>
                </a:ext>
              </a:extLst>
            </p:cNvPr>
            <p:cNvCxnSpPr>
              <a:cxnSpLocks/>
              <a:stCxn id="156" idx="4"/>
              <a:endCxn id="16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B48AD31-8E77-4D83-9FF0-837B6A3CB825}"/>
                </a:ext>
              </a:extLst>
            </p:cNvPr>
            <p:cNvCxnSpPr>
              <a:cxnSpLocks/>
              <a:stCxn id="152" idx="5"/>
              <a:endCxn id="16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A383FD2-934F-4979-BD40-681C7BCCDA81}"/>
                </a:ext>
              </a:extLst>
            </p:cNvPr>
            <p:cNvCxnSpPr>
              <a:cxnSpLocks/>
              <a:stCxn id="153" idx="7"/>
              <a:endCxn id="15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2B60496-127B-4D07-B9D7-550F342723FD}"/>
                </a:ext>
              </a:extLst>
            </p:cNvPr>
            <p:cNvCxnSpPr>
              <a:cxnSpLocks/>
              <a:stCxn id="151" idx="7"/>
              <a:endCxn id="15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9043197-9393-4509-8DD1-E5C4512FD9BB}"/>
                </a:ext>
              </a:extLst>
            </p:cNvPr>
            <p:cNvCxnSpPr>
              <a:cxnSpLocks/>
              <a:endCxn id="15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B94D064-2104-45B7-8D56-6D27B6F5E7DF}"/>
                </a:ext>
              </a:extLst>
            </p:cNvPr>
            <p:cNvCxnSpPr>
              <a:cxnSpLocks/>
              <a:stCxn id="161" idx="7"/>
              <a:endCxn id="16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E1DBC0C-7FF3-4C50-9A4A-B2C226B258D1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19E98D6-2855-4A42-AB3E-365BB54EB1D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998912D-7A0B-4FFD-A177-A3B838E6A36A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8F576D9-EB15-40F7-97F7-51307DCA108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F0252DA-0578-484B-BA55-4C22D0C908D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957B164-FF03-439C-999F-2D84D2789FE3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CE014D8-4823-4B50-8CC4-98219946E67B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8BA855C5-6E64-472C-BC81-9D7A13A682F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5E1565B9-0D0F-49BE-A15D-F8EF68521E1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C9F9A08-EC57-48F9-88FF-89C46D2D0FA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9F63E34-B71A-4177-A92C-7E6C9FCC9BF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608D259-83DB-492F-95A4-F7A165EA7A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7AEE8C4-57AB-456F-985F-571138FED7AE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E94D409-F6CA-456B-87C3-CBD002709847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6D4EFF78-0E0F-4A48-BA14-038A3245C15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4981ADC-C194-4F16-9E99-AA33E5E2F9D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id="{15C62939-53C6-4D13-828C-4B132C0949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hord 163">
              <a:extLst>
                <a:ext uri="{FF2B5EF4-FFF2-40B4-BE49-F238E27FC236}">
                  <a16:creationId xmlns:a16="http://schemas.microsoft.com/office/drawing/2014/main" id="{11A7B4C1-28C9-41EF-96AD-01DAED015DA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C386063-0BC2-434C-8E3B-8C49E8AE4314}"/>
                </a:ext>
              </a:extLst>
            </p:cNvPr>
            <p:cNvCxnSpPr>
              <a:cxnSpLocks/>
              <a:stCxn id="163" idx="1"/>
              <a:endCxn id="15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A57370-6220-4B9E-956C-42A672B35652}"/>
                </a:ext>
              </a:extLst>
            </p:cNvPr>
            <p:cNvCxnSpPr>
              <a:cxnSpLocks/>
              <a:stCxn id="185" idx="6"/>
              <a:endCxn id="15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0F7DC8C-D286-405D-BCD1-3B2980649D74}"/>
                </a:ext>
              </a:extLst>
            </p:cNvPr>
            <p:cNvCxnSpPr>
              <a:cxnSpLocks/>
              <a:stCxn id="182" idx="4"/>
              <a:endCxn id="18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BBCFE525-2B87-4315-8BCB-8DAF19C732E7}"/>
                </a:ext>
              </a:extLst>
            </p:cNvPr>
            <p:cNvCxnSpPr>
              <a:cxnSpLocks/>
              <a:stCxn id="188" idx="4"/>
              <a:endCxn id="18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C6476B1-7DDE-4297-89A9-056A99F9D30A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D3CD5FC-03C8-45D5-8309-4449E2DC8E7F}"/>
                </a:ext>
              </a:extLst>
            </p:cNvPr>
            <p:cNvCxnSpPr>
              <a:cxnSpLocks/>
              <a:stCxn id="186" idx="0"/>
              <a:endCxn id="18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21B08651-B039-4782-9DEA-F196FEDB7BC5}"/>
                </a:ext>
              </a:extLst>
            </p:cNvPr>
            <p:cNvCxnSpPr>
              <a:cxnSpLocks/>
              <a:stCxn id="196" idx="1"/>
              <a:endCxn id="18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CF1415B-B410-49A8-948A-A7A51B9072F0}"/>
                </a:ext>
              </a:extLst>
            </p:cNvPr>
            <p:cNvCxnSpPr>
              <a:cxnSpLocks/>
              <a:stCxn id="187" idx="2"/>
              <a:endCxn id="196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3E0C3E6-A235-471D-A1B3-591C622C5E5A}"/>
                </a:ext>
              </a:extLst>
            </p:cNvPr>
            <p:cNvCxnSpPr>
              <a:cxnSpLocks/>
              <a:stCxn id="18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E131013C-402D-4E7E-AF11-8610E3A4E51B}"/>
                </a:ext>
              </a:extLst>
            </p:cNvPr>
            <p:cNvCxnSpPr>
              <a:cxnSpLocks/>
              <a:stCxn id="159" idx="1"/>
              <a:endCxn id="6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A4ADD74-65B5-4E5B-B584-0D4E631840A2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B02ADA0-EDA9-4242-A237-2EB77593412A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8FAA103-A03F-483B-A8C2-02D377F9478C}"/>
                </a:ext>
              </a:extLst>
            </p:cNvPr>
            <p:cNvCxnSpPr>
              <a:cxnSpLocks/>
              <a:stCxn id="182" idx="5"/>
              <a:endCxn id="18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9A155A8-9BA2-478B-BF3C-FDCBF42F2FCA}"/>
                </a:ext>
              </a:extLst>
            </p:cNvPr>
            <p:cNvCxnSpPr>
              <a:cxnSpLocks/>
              <a:stCxn id="183" idx="3"/>
              <a:endCxn id="18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C3D96F16-826A-4CA1-9001-1C1A5FE7682E}"/>
                </a:ext>
              </a:extLst>
            </p:cNvPr>
            <p:cNvCxnSpPr>
              <a:cxnSpLocks/>
              <a:stCxn id="185" idx="4"/>
              <a:endCxn id="18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10A8AD3-D413-4513-8B78-6FCC483405F7}"/>
                </a:ext>
              </a:extLst>
            </p:cNvPr>
            <p:cNvCxnSpPr>
              <a:cxnSpLocks/>
              <a:stCxn id="161" idx="2"/>
              <a:endCxn id="18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A5B2AAD1-0A07-40A8-81EB-C51DDFDFE59C}"/>
                </a:ext>
              </a:extLst>
            </p:cNvPr>
            <p:cNvCxnSpPr>
              <a:cxnSpLocks/>
              <a:endCxn id="18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E31A65C-EDEC-42C4-9417-D67A62525378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DDF3B5F-0610-4C1D-BC39-9972618B657E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956FE60-41C8-4525-A6E1-A25A3B858D9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F89E9125-FCE6-45F6-889A-F4214FA6C9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1A4CD43-1EB0-4505-AFE3-A0804CF99D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866670F-4A2D-4683-9CFD-68E415E11D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134702E5-52D2-43DD-B14F-D8D4F9A18C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54ED39E-C29A-4E22-929F-390D51657687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7AB2D6A-D21C-45AD-B82B-7901F6629DBD}"/>
                </a:ext>
              </a:extLst>
            </p:cNvPr>
            <p:cNvCxnSpPr>
              <a:cxnSpLocks/>
              <a:stCxn id="184" idx="4"/>
              <a:endCxn id="18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DF650AE-A324-4804-AAAD-E7CE834715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A85335F-E68B-4FCF-973E-C68A71EB0A62}"/>
                </a:ext>
              </a:extLst>
            </p:cNvPr>
            <p:cNvCxnSpPr>
              <a:cxnSpLocks/>
              <a:stCxn id="191" idx="3"/>
              <a:endCxn id="15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CEA5CB2-482B-421A-8AE0-7A0BBB2F5661}"/>
                </a:ext>
              </a:extLst>
            </p:cNvPr>
            <p:cNvCxnSpPr>
              <a:cxnSpLocks/>
              <a:stCxn id="191" idx="2"/>
              <a:endCxn id="6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ADC1D77-B495-414C-94FB-E10EA33A0B54}"/>
                </a:ext>
              </a:extLst>
            </p:cNvPr>
            <p:cNvCxnSpPr>
              <a:cxnSpLocks/>
              <a:stCxn id="184" idx="7"/>
              <a:endCxn id="6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854D194-17AC-49AD-9A26-B23EA3008805}"/>
                </a:ext>
              </a:extLst>
            </p:cNvPr>
            <p:cNvCxnSpPr>
              <a:cxnSpLocks/>
              <a:endCxn id="18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hord 195">
              <a:extLst>
                <a:ext uri="{FF2B5EF4-FFF2-40B4-BE49-F238E27FC236}">
                  <a16:creationId xmlns:a16="http://schemas.microsoft.com/office/drawing/2014/main" id="{CA34B809-524B-4D3B-9F39-7AE4179609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DF30D01-7B97-48EA-AD30-2BCB2ED9E72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D9AEE54-631C-4F71-BC5D-BE9FD5B00DAF}"/>
                </a:ext>
              </a:extLst>
            </p:cNvPr>
            <p:cNvCxnSpPr>
              <a:cxnSpLocks/>
              <a:stCxn id="183" idx="6"/>
              <a:endCxn id="6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C00A23A-2A57-481F-9F19-017D46E739EF}"/>
                </a:ext>
              </a:extLst>
            </p:cNvPr>
            <p:cNvCxnSpPr>
              <a:cxnSpLocks/>
              <a:stCxn id="183" idx="5"/>
              <a:endCxn id="15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92E2763-249A-40E7-9DD6-7131B5196B24}"/>
                </a:ext>
              </a:extLst>
            </p:cNvPr>
            <p:cNvCxnSpPr>
              <a:cxnSpLocks/>
              <a:stCxn id="68" idx="0"/>
              <a:endCxn id="18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F13D546A-B38D-4DB1-B353-96DE0927BA0A}"/>
                </a:ext>
              </a:extLst>
            </p:cNvPr>
            <p:cNvCxnSpPr>
              <a:cxnSpLocks/>
              <a:stCxn id="188" idx="5"/>
              <a:endCxn id="16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110F7D-356C-4B8A-A626-761925A8B9D3}"/>
                </a:ext>
              </a:extLst>
            </p:cNvPr>
            <p:cNvCxnSpPr>
              <a:cxnSpLocks/>
              <a:stCxn id="155" idx="7"/>
              <a:endCxn id="6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56A4A436-F633-43ED-A67A-6E008AE445F4}"/>
                </a:ext>
              </a:extLst>
            </p:cNvPr>
            <p:cNvCxnSpPr>
              <a:cxnSpLocks/>
              <a:stCxn id="84" idx="7"/>
              <a:endCxn id="19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E970A69B-B0FF-49E7-AF8C-CDC55A3846FE}"/>
                </a:ext>
              </a:extLst>
            </p:cNvPr>
            <p:cNvCxnSpPr>
              <a:cxnSpLocks/>
              <a:stCxn id="158" idx="7"/>
              <a:endCxn id="7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165BDAF-BB77-4A59-886B-B54857AAB3D9}"/>
                </a:ext>
              </a:extLst>
            </p:cNvPr>
            <p:cNvCxnSpPr>
              <a:cxnSpLocks/>
              <a:stCxn id="158" idx="6"/>
              <a:endCxn id="19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B05A21C-4569-4482-8CF4-87314D2D4C37}"/>
                </a:ext>
              </a:extLst>
            </p:cNvPr>
            <p:cNvCxnSpPr>
              <a:cxnSpLocks/>
              <a:stCxn id="74" idx="0"/>
              <a:endCxn id="15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A17D20A8-6B73-4115-8E58-81665266507D}"/>
                </a:ext>
              </a:extLst>
            </p:cNvPr>
            <p:cNvCxnSpPr>
              <a:cxnSpLocks/>
              <a:stCxn id="214" idx="0"/>
              <a:endCxn id="21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D0B6502E-7684-460D-AB86-9F0E5167C03F}"/>
                </a:ext>
              </a:extLst>
            </p:cNvPr>
            <p:cNvCxnSpPr>
              <a:cxnSpLocks/>
              <a:stCxn id="82" idx="0"/>
              <a:endCxn id="21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A18729E-555C-4FDA-B3AA-4A04A2779A38}"/>
                </a:ext>
              </a:extLst>
            </p:cNvPr>
            <p:cNvCxnSpPr>
              <a:cxnSpLocks/>
              <a:stCxn id="81" idx="0"/>
              <a:endCxn id="21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4AF831C-6204-4D1B-8064-1F030951D66D}"/>
                </a:ext>
              </a:extLst>
            </p:cNvPr>
            <p:cNvCxnSpPr>
              <a:cxnSpLocks/>
              <a:stCxn id="158" idx="1"/>
              <a:endCxn id="21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D514801-3856-4ABA-BEAB-739730774461}"/>
                </a:ext>
              </a:extLst>
            </p:cNvPr>
            <p:cNvCxnSpPr>
              <a:cxnSpLocks/>
              <a:stCxn id="74" idx="0"/>
              <a:endCxn id="21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BF4AA65-C7D4-4A82-8ED3-1ADEFDD9D159}"/>
                </a:ext>
              </a:extLst>
            </p:cNvPr>
            <p:cNvCxnSpPr>
              <a:cxnSpLocks/>
              <a:stCxn id="215" idx="7"/>
              <a:endCxn id="21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6DC0826-2E06-4367-BA4F-D6BB47448C56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D272245F-B68B-4C8F-872E-D1382716775F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03EFA70-43EA-4925-82A2-C7560E27FDC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1704DC9-A2FE-46DF-A33D-2C5B0B62822C}"/>
                </a:ext>
              </a:extLst>
            </p:cNvPr>
            <p:cNvCxnSpPr>
              <a:cxnSpLocks/>
              <a:stCxn id="79" idx="0"/>
              <a:endCxn id="21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4B7AD97-C8C7-4DBA-B251-B090D2591095}"/>
                </a:ext>
              </a:extLst>
            </p:cNvPr>
            <p:cNvCxnSpPr>
              <a:cxnSpLocks/>
              <a:endCxn id="7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23" name="Picture Placeholder 2">
            <a:extLst>
              <a:ext uri="{FF2B5EF4-FFF2-40B4-BE49-F238E27FC236}">
                <a16:creationId xmlns:a16="http://schemas.microsoft.com/office/drawing/2014/main" id="{A12E6587-F03D-4C57-AAFE-4763BFD919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4" name="Picture Placeholder 2">
            <a:extLst>
              <a:ext uri="{FF2B5EF4-FFF2-40B4-BE49-F238E27FC236}">
                <a16:creationId xmlns:a16="http://schemas.microsoft.com/office/drawing/2014/main" id="{A202D3EE-B2AB-497C-838C-AE327E69D3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5" name="Picture Placeholder 2">
            <a:extLst>
              <a:ext uri="{FF2B5EF4-FFF2-40B4-BE49-F238E27FC236}">
                <a16:creationId xmlns:a16="http://schemas.microsoft.com/office/drawing/2014/main" id="{9DF5AD96-04D7-4C76-AF28-774C3C834F7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id="{3BC1DC84-BDCC-4285-BF2F-160995CFC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317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8169D9-66A7-4D0C-8F27-B4C48EFB229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DDC847-3482-4C0B-93A8-A7CFE885AEEA}"/>
                </a:ext>
              </a:extLst>
            </p:cNvPr>
            <p:cNvCxnSpPr>
              <a:cxnSpLocks/>
              <a:stCxn id="70" idx="7"/>
              <a:endCxn id="6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AA2E8B-8834-41A5-AEE3-BAFEA1225100}"/>
                </a:ext>
              </a:extLst>
            </p:cNvPr>
            <p:cNvCxnSpPr>
              <a:cxnSpLocks/>
              <a:stCxn id="68" idx="4"/>
              <a:endCxn id="8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09B947-4224-4EAB-B828-ED8991609A55}"/>
                </a:ext>
              </a:extLst>
            </p:cNvPr>
            <p:cNvCxnSpPr>
              <a:cxnSpLocks/>
              <a:stCxn id="73" idx="2"/>
              <a:endCxn id="8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645CE3-EE0B-4734-B17A-090A17295F38}"/>
                </a:ext>
              </a:extLst>
            </p:cNvPr>
            <p:cNvCxnSpPr>
              <a:cxnSpLocks/>
              <a:stCxn id="87" idx="5"/>
              <a:endCxn id="7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DA5A01-B5A6-4AC0-B3CD-0176BBAF7C34}"/>
                </a:ext>
              </a:extLst>
            </p:cNvPr>
            <p:cNvCxnSpPr>
              <a:cxnSpLocks/>
              <a:stCxn id="68" idx="5"/>
              <a:endCxn id="8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B10771-044F-466C-BD19-669667F3EB84}"/>
                </a:ext>
              </a:extLst>
            </p:cNvPr>
            <p:cNvCxnSpPr>
              <a:cxnSpLocks/>
              <a:stCxn id="73" idx="0"/>
              <a:endCxn id="8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3BB138-9A90-404B-BEA0-6C360A02DF35}"/>
                </a:ext>
              </a:extLst>
            </p:cNvPr>
            <p:cNvCxnSpPr>
              <a:cxnSpLocks/>
              <a:stCxn id="87" idx="3"/>
              <a:endCxn id="8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D0705D-AABA-4EFB-9224-A283F0BC72B6}"/>
                </a:ext>
              </a:extLst>
            </p:cNvPr>
            <p:cNvCxnSpPr>
              <a:cxnSpLocks/>
              <a:stCxn id="193" idx="7"/>
              <a:endCxn id="7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11A25F-8BDA-4F0B-9124-24A9F94D3896}"/>
                </a:ext>
              </a:extLst>
            </p:cNvPr>
            <p:cNvCxnSpPr>
              <a:cxnSpLocks/>
              <a:stCxn id="73" idx="7"/>
              <a:endCxn id="7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61FB2B-D8B0-4F15-9ACA-9F708408E857}"/>
                </a:ext>
              </a:extLst>
            </p:cNvPr>
            <p:cNvCxnSpPr>
              <a:cxnSpLocks/>
              <a:stCxn id="7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565D16-1293-4AFB-B56C-DFB0B603D4C7}"/>
                </a:ext>
              </a:extLst>
            </p:cNvPr>
            <p:cNvCxnSpPr>
              <a:cxnSpLocks/>
              <a:stCxn id="87" idx="6"/>
              <a:endCxn id="8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963326-73BD-4209-860B-1DF374ED692D}"/>
                </a:ext>
              </a:extLst>
            </p:cNvPr>
            <p:cNvCxnSpPr>
              <a:cxnSpLocks/>
              <a:stCxn id="72" idx="0"/>
              <a:endCxn id="8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870609-F139-4A34-86DD-9BB1A0A41231}"/>
                </a:ext>
              </a:extLst>
            </p:cNvPr>
            <p:cNvCxnSpPr>
              <a:cxnSpLocks/>
              <a:stCxn id="86" idx="6"/>
              <a:endCxn id="7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E98D5F-B620-4669-BCE4-762A8A2F650F}"/>
                </a:ext>
              </a:extLst>
            </p:cNvPr>
            <p:cNvCxnSpPr>
              <a:cxnSpLocks/>
              <a:stCxn id="74" idx="0"/>
              <a:endCxn id="7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1D36AF-87F8-4185-A1D1-64CD18AC9B4E}"/>
                </a:ext>
              </a:extLst>
            </p:cNvPr>
            <p:cNvCxnSpPr>
              <a:cxnSpLocks/>
              <a:stCxn id="77" idx="1"/>
              <a:endCxn id="7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CB4F02-AC9B-4AA8-9407-C36E2531A565}"/>
                </a:ext>
              </a:extLst>
            </p:cNvPr>
            <p:cNvCxnSpPr>
              <a:cxnSpLocks/>
              <a:stCxn id="77" idx="0"/>
              <a:endCxn id="7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C8C8B1-C0CE-405A-A258-40B113AB11A6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925DAE-462E-4EE0-8C6F-47DBF03AA398}"/>
                </a:ext>
              </a:extLst>
            </p:cNvPr>
            <p:cNvCxnSpPr>
              <a:cxnSpLocks/>
              <a:stCxn id="76" idx="7"/>
              <a:endCxn id="21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F91277-6E2C-4AC9-AF76-6C193409B866}"/>
                </a:ext>
              </a:extLst>
            </p:cNvPr>
            <p:cNvCxnSpPr>
              <a:cxnSpLocks/>
              <a:stCxn id="76" idx="6"/>
              <a:endCxn id="8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1809BE-6347-4447-8ACB-1D18AE0E68FD}"/>
                </a:ext>
              </a:extLst>
            </p:cNvPr>
            <p:cNvCxnSpPr>
              <a:cxnSpLocks/>
              <a:stCxn id="83" idx="7"/>
              <a:endCxn id="8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8CFB34-BEE0-45B4-811D-7CA9B265BCDF}"/>
                </a:ext>
              </a:extLst>
            </p:cNvPr>
            <p:cNvCxnSpPr>
              <a:cxnSpLocks/>
              <a:stCxn id="69" idx="0"/>
              <a:endCxn id="6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210DA9A-10F3-450F-B4B2-82E910EAFE59}"/>
                </a:ext>
              </a:extLst>
            </p:cNvPr>
            <p:cNvCxnSpPr>
              <a:cxnSpLocks/>
              <a:stCxn id="85" idx="2"/>
              <a:endCxn id="6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E4063A-7D81-4CAD-9160-5546E59076D7}"/>
                </a:ext>
              </a:extLst>
            </p:cNvPr>
            <p:cNvCxnSpPr>
              <a:cxnSpLocks/>
              <a:stCxn id="72" idx="1"/>
              <a:endCxn id="6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4E56EFC-22C5-48F9-9A95-965CFBAC7EFF}"/>
                </a:ext>
              </a:extLst>
            </p:cNvPr>
            <p:cNvCxnSpPr>
              <a:cxnSpLocks/>
              <a:stCxn id="71" idx="7"/>
              <a:endCxn id="6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0E34A97-EABA-42DE-92E7-7DF61EEC96FF}"/>
                </a:ext>
              </a:extLst>
            </p:cNvPr>
            <p:cNvCxnSpPr>
              <a:cxnSpLocks/>
              <a:stCxn id="70" idx="6"/>
              <a:endCxn id="6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B2CB9E-AFAD-41F7-8F1F-02D30919770F}"/>
                </a:ext>
              </a:extLst>
            </p:cNvPr>
            <p:cNvCxnSpPr>
              <a:cxnSpLocks/>
              <a:stCxn id="90" idx="7"/>
              <a:endCxn id="7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023C5-E4DE-4A0D-8DD0-98FC5899696C}"/>
                </a:ext>
              </a:extLst>
            </p:cNvPr>
            <p:cNvCxnSpPr>
              <a:cxnSpLocks/>
              <a:stCxn id="90" idx="6"/>
              <a:endCxn id="7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7DD6CF-3A00-43FA-9882-480FEEF83100}"/>
                </a:ext>
              </a:extLst>
            </p:cNvPr>
            <p:cNvCxnSpPr>
              <a:cxnSpLocks/>
              <a:stCxn id="9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58FD2A-ECA5-4B67-A50C-491C8E7249DA}"/>
                </a:ext>
              </a:extLst>
            </p:cNvPr>
            <p:cNvCxnSpPr>
              <a:cxnSpLocks/>
              <a:stCxn id="7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9695608-3345-4F11-AAB2-8E4C0AC22071}"/>
                </a:ext>
              </a:extLst>
            </p:cNvPr>
            <p:cNvCxnSpPr>
              <a:cxnSpLocks/>
              <a:stCxn id="7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7EB2EF-C0BB-48F8-9D61-FEE6DDA8ED88}"/>
                </a:ext>
              </a:extLst>
            </p:cNvPr>
            <p:cNvCxnSpPr>
              <a:cxnSpLocks/>
              <a:stCxn id="7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EF3DEE-12CB-4FE0-8928-BF9D4EC9F5E8}"/>
                </a:ext>
              </a:extLst>
            </p:cNvPr>
            <p:cNvCxnSpPr>
              <a:cxnSpLocks/>
              <a:stCxn id="71" idx="6"/>
              <a:endCxn id="7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865F8A-AF83-410B-82D3-B7B5B03A9FEC}"/>
                </a:ext>
              </a:extLst>
            </p:cNvPr>
            <p:cNvCxnSpPr>
              <a:cxnSpLocks/>
              <a:stCxn id="72" idx="6"/>
              <a:endCxn id="7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E1FEAB-8705-4F2B-BC27-85FDA44BC373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271154-7509-45C5-9BB3-B64AC9EBF53B}"/>
                </a:ext>
              </a:extLst>
            </p:cNvPr>
            <p:cNvCxnSpPr>
              <a:cxnSpLocks/>
              <a:stCxn id="95" idx="0"/>
              <a:endCxn id="7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C88AC78-5DE4-40E4-9F69-A446CDEF6356}"/>
                </a:ext>
              </a:extLst>
            </p:cNvPr>
            <p:cNvCxnSpPr>
              <a:cxnSpLocks/>
              <a:endCxn id="7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D900E7-A502-4C8B-BCDF-6C6BFA1FFDAC}"/>
                </a:ext>
              </a:extLst>
            </p:cNvPr>
            <p:cNvCxnSpPr>
              <a:cxnSpLocks/>
              <a:stCxn id="95" idx="2"/>
              <a:endCxn id="7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5505B7-331B-4FC7-A24B-E673C2AA99FB}"/>
                </a:ext>
              </a:extLst>
            </p:cNvPr>
            <p:cNvCxnSpPr>
              <a:cxnSpLocks/>
              <a:stCxn id="77" idx="2"/>
              <a:endCxn id="7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BD3C938-C28B-42F1-8A91-A33536D4A73D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E7936E-CBAE-4B2C-A836-351BBE89D279}"/>
                </a:ext>
              </a:extLst>
            </p:cNvPr>
            <p:cNvCxnSpPr>
              <a:cxnSpLocks/>
              <a:stCxn id="7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214AAA1-583B-4DC4-B495-CF97AB3A41DB}"/>
                </a:ext>
              </a:extLst>
            </p:cNvPr>
            <p:cNvCxnSpPr>
              <a:cxnSpLocks/>
              <a:stCxn id="78" idx="2"/>
              <a:endCxn id="7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2D25D04-A5EE-4530-8676-92C90A7E3099}"/>
                </a:ext>
              </a:extLst>
            </p:cNvPr>
            <p:cNvCxnSpPr>
              <a:cxnSpLocks/>
              <a:stCxn id="83" idx="4"/>
              <a:endCxn id="7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9E5F88-B847-4004-B89C-2A8AF0EC5B3B}"/>
                </a:ext>
              </a:extLst>
            </p:cNvPr>
            <p:cNvCxnSpPr>
              <a:cxnSpLocks/>
              <a:stCxn id="82" idx="3"/>
              <a:endCxn id="7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98F344-2A1A-469A-A946-558FAA7F3ABD}"/>
                </a:ext>
              </a:extLst>
            </p:cNvPr>
            <p:cNvCxnSpPr>
              <a:cxnSpLocks/>
              <a:stCxn id="82" idx="2"/>
              <a:endCxn id="8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8C3A62-136C-4459-9F32-15381F98C450}"/>
                </a:ext>
              </a:extLst>
            </p:cNvPr>
            <p:cNvCxnSpPr>
              <a:cxnSpLocks/>
              <a:stCxn id="82" idx="1"/>
              <a:endCxn id="8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84ADA0B-A04E-4E59-9EA0-E8D089F646FE}"/>
                </a:ext>
              </a:extLst>
            </p:cNvPr>
            <p:cNvCxnSpPr>
              <a:cxnSpLocks/>
              <a:stCxn id="80" idx="1"/>
              <a:endCxn id="8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ADD1DF-6940-4AAF-8526-E4AE034908E9}"/>
                </a:ext>
              </a:extLst>
            </p:cNvPr>
            <p:cNvCxnSpPr>
              <a:cxnSpLocks/>
              <a:stCxn id="80" idx="0"/>
              <a:endCxn id="8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FA5AF44-E22E-40B4-B9F0-6C140426BB28}"/>
                </a:ext>
              </a:extLst>
            </p:cNvPr>
            <p:cNvCxnSpPr>
              <a:cxnSpLocks/>
              <a:stCxn id="152" idx="7"/>
              <a:endCxn id="21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28CBEE2-C710-4DF5-A93A-33971F2D447B}"/>
                </a:ext>
              </a:extLst>
            </p:cNvPr>
            <p:cNvCxnSpPr>
              <a:cxnSpLocks/>
              <a:endCxn id="7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466B0E-4D44-4C0C-9BCF-9E43AD9F13BA}"/>
                </a:ext>
              </a:extLst>
            </p:cNvPr>
            <p:cNvCxnSpPr>
              <a:cxnSpLocks/>
              <a:stCxn id="152" idx="0"/>
              <a:endCxn id="21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A58425-9499-4B04-A2A0-DDD9379B78F0}"/>
                </a:ext>
              </a:extLst>
            </p:cNvPr>
            <p:cNvCxnSpPr>
              <a:cxnSpLocks/>
              <a:stCxn id="164" idx="0"/>
              <a:endCxn id="21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70B8148-8923-42FE-9F7F-EE6B8AAC50D9}"/>
                </a:ext>
              </a:extLst>
            </p:cNvPr>
            <p:cNvCxnSpPr>
              <a:cxnSpLocks/>
              <a:stCxn id="164" idx="1"/>
              <a:endCxn id="8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14A4BB-F2CC-4DDC-82B5-ACAF3AAC7D58}"/>
                </a:ext>
              </a:extLst>
            </p:cNvPr>
            <p:cNvCxnSpPr>
              <a:cxnSpLocks/>
              <a:stCxn id="81" idx="2"/>
              <a:endCxn id="8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B11B6C1-84F8-4726-B734-96963CE9C6E8}"/>
                </a:ext>
              </a:extLst>
            </p:cNvPr>
            <p:cNvCxnSpPr>
              <a:cxnSpLocks/>
              <a:stCxn id="80" idx="2"/>
              <a:endCxn id="8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438110-2E46-4A36-85E2-BE889D4D6A8E}"/>
                </a:ext>
              </a:extLst>
            </p:cNvPr>
            <p:cNvCxnSpPr>
              <a:cxnSpLocks/>
              <a:stCxn id="79" idx="1"/>
              <a:endCxn id="8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0A3A1C7-E3DA-4401-A87E-09069C100E77}"/>
                </a:ext>
              </a:extLst>
            </p:cNvPr>
            <p:cNvCxnSpPr>
              <a:cxnSpLocks/>
              <a:stCxn id="79" idx="3"/>
              <a:endCxn id="9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5E403E-8BB1-4710-A495-538FFA3FF487}"/>
                </a:ext>
              </a:extLst>
            </p:cNvPr>
            <p:cNvCxnSpPr>
              <a:cxnSpLocks/>
              <a:stCxn id="82" idx="4"/>
              <a:endCxn id="9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82A6E72-11CB-4784-922B-7746486F8A1B}"/>
                </a:ext>
              </a:extLst>
            </p:cNvPr>
            <p:cNvCxnSpPr>
              <a:cxnSpLocks/>
              <a:stCxn id="78" idx="5"/>
              <a:endCxn id="9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8B4D10-8184-459E-92FF-A934C001BA4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E3AC95-E661-4594-BDC2-A508F633B67A}"/>
                </a:ext>
              </a:extLst>
            </p:cNvPr>
            <p:cNvCxnSpPr>
              <a:cxnSpLocks/>
              <a:stCxn id="77" idx="7"/>
              <a:endCxn id="8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0B3221-10DB-4C46-A702-8E80BA6C7E5C}"/>
                </a:ext>
              </a:extLst>
            </p:cNvPr>
            <p:cNvCxnSpPr>
              <a:cxnSpLocks/>
              <a:endCxn id="7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A9F05E-4D0A-42A7-A1DB-87F45A543B5C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B2F9756-8CD1-4D56-9930-CBEA13BA479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0F467E7-451E-4FE5-84B1-FCAB7A68D4E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0DF4EF5-B521-4F45-B851-6C0575F04E1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864367A-97BF-4872-866A-039F23B17D3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FD30E6-E8E6-44E4-88E4-22A9FE37A985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58FD571-C840-4EBD-B812-30EB6F08788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C3CBBC0-CD63-4295-900C-2C33AD446C7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5BE416D-6B1B-4271-AC23-E3007798B2EC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8B0649C-7DF6-408C-9041-55E32D2A640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47C0C44-CB3B-4F6C-BD35-9F6A66D86E5A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8F225D3-534E-45E5-BBEC-66FF0FDF76C7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83211BB-D658-43C0-AE4F-63A1F7D0523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0745616-36FC-47DA-A505-1C7E297627FB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342F728-C50B-4CA5-B6BD-6FD3DD6837A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56D21B6-8111-43CF-842F-B7DD6C7621A3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E0577A9-64A3-4EE7-A79E-298B7661393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6D4AA2E-742F-4A6E-9B9A-C0B6D950A88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BBD26DB-4638-45C3-A14B-84CC09E72C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A1F63CD-8344-4764-883A-0DDA57919D5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F00AB4-7326-44F2-AACB-A2251E2DBBC8}"/>
                </a:ext>
              </a:extLst>
            </p:cNvPr>
            <p:cNvCxnSpPr>
              <a:cxnSpLocks/>
              <a:stCxn id="87" idx="2"/>
              <a:endCxn id="6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FAB60E8-F7EA-48BA-A092-E229780030C6}"/>
                </a:ext>
              </a:extLst>
            </p:cNvPr>
            <p:cNvCxnSpPr>
              <a:cxnSpLocks/>
              <a:stCxn id="70" idx="4"/>
              <a:endCxn id="7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1D0C4DE-55C2-4A0A-81E9-87E3325A8AE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1FAC5D7-B011-470B-8AE8-1752B9AFC43D}"/>
                </a:ext>
              </a:extLst>
            </p:cNvPr>
            <p:cNvCxnSpPr>
              <a:cxnSpLocks/>
              <a:stCxn id="9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200332F-C340-4E08-ABA1-1FD100B63AA9}"/>
                </a:ext>
              </a:extLst>
            </p:cNvPr>
            <p:cNvCxnSpPr>
              <a:cxnSpLocks/>
              <a:stCxn id="9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CDF7196-C49E-433E-9C4B-6D81884330F4}"/>
                </a:ext>
              </a:extLst>
            </p:cNvPr>
            <p:cNvCxnSpPr>
              <a:cxnSpLocks/>
              <a:stCxn id="9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15B5DDA-F300-4633-81D2-F2A1E46F2492}"/>
                </a:ext>
              </a:extLst>
            </p:cNvPr>
            <p:cNvCxnSpPr>
              <a:cxnSpLocks/>
              <a:endCxn id="7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hord 94">
              <a:extLst>
                <a:ext uri="{FF2B5EF4-FFF2-40B4-BE49-F238E27FC236}">
                  <a16:creationId xmlns:a16="http://schemas.microsoft.com/office/drawing/2014/main" id="{6C118763-90B9-4A11-9D2B-8C4B1E644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hord 95">
              <a:extLst>
                <a:ext uri="{FF2B5EF4-FFF2-40B4-BE49-F238E27FC236}">
                  <a16:creationId xmlns:a16="http://schemas.microsoft.com/office/drawing/2014/main" id="{A2473F01-2F6C-4EFC-939F-113856D070B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27AC31-48D4-4BBA-BA68-1D004E778C95}"/>
                </a:ext>
              </a:extLst>
            </p:cNvPr>
            <p:cNvCxnSpPr>
              <a:cxnSpLocks/>
              <a:stCxn id="95" idx="1"/>
              <a:endCxn id="7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22F544B-B76E-4AE0-9441-0B55FB521F76}"/>
                </a:ext>
              </a:extLst>
            </p:cNvPr>
            <p:cNvCxnSpPr>
              <a:cxnSpLocks/>
              <a:endCxn id="14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E70F32B-ACAF-41BC-BFEA-4CDB18162317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38D579E-4777-4050-9C0C-C80125D913AB}"/>
                </a:ext>
              </a:extLst>
            </p:cNvPr>
            <p:cNvCxnSpPr>
              <a:cxnSpLocks/>
              <a:stCxn id="149" idx="0"/>
              <a:endCxn id="16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CA8B2F1-2DD7-4799-B244-B9E80796E69A}"/>
                </a:ext>
              </a:extLst>
            </p:cNvPr>
            <p:cNvCxnSpPr>
              <a:cxnSpLocks/>
              <a:stCxn id="215" idx="2"/>
              <a:endCxn id="15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AE93656-BFAD-4966-A948-CF8E3EA97E52}"/>
                </a:ext>
              </a:extLst>
            </p:cNvPr>
            <p:cNvCxnSpPr>
              <a:cxnSpLocks/>
              <a:stCxn id="149" idx="7"/>
              <a:endCxn id="15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6A9ADF4-2897-4ABC-8E94-B6C31D6D0A8C}"/>
                </a:ext>
              </a:extLst>
            </p:cNvPr>
            <p:cNvCxnSpPr>
              <a:cxnSpLocks/>
              <a:endCxn id="16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BC8694C-AAD0-46F9-9C77-CA8D6D95ADDD}"/>
                </a:ext>
              </a:extLst>
            </p:cNvPr>
            <p:cNvCxnSpPr>
              <a:cxnSpLocks/>
              <a:stCxn id="164" idx="6"/>
              <a:endCxn id="15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67D5824-3E9F-4F12-8920-F804C898E26C}"/>
                </a:ext>
              </a:extLst>
            </p:cNvPr>
            <p:cNvCxnSpPr>
              <a:cxnSpLocks/>
              <a:stCxn id="150" idx="0"/>
              <a:endCxn id="15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788589-8898-470D-8DB1-408B211F827A}"/>
                </a:ext>
              </a:extLst>
            </p:cNvPr>
            <p:cNvCxnSpPr>
              <a:cxnSpLocks/>
              <a:stCxn id="153" idx="1"/>
              <a:endCxn id="15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00DD778-AEAD-4620-AAA2-C3073B434A1C}"/>
                </a:ext>
              </a:extLst>
            </p:cNvPr>
            <p:cNvCxnSpPr>
              <a:cxnSpLocks/>
              <a:stCxn id="153" idx="0"/>
              <a:endCxn id="15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C92A9CD-C471-47B4-BBF2-F63961EA929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95F3FAE-FB99-4E80-99D2-3CA6AE0E49B1}"/>
                </a:ext>
              </a:extLst>
            </p:cNvPr>
            <p:cNvCxnSpPr>
              <a:cxnSpLocks/>
              <a:stCxn id="152" idx="7"/>
              <a:endCxn id="16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C887AE8-A00A-4CAB-8AFF-E6306B476E17}"/>
                </a:ext>
              </a:extLst>
            </p:cNvPr>
            <p:cNvCxnSpPr>
              <a:cxnSpLocks/>
              <a:stCxn id="152" idx="6"/>
              <a:endCxn id="15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AAC4C25-A90B-4F4A-990D-5125EE8615AF}"/>
                </a:ext>
              </a:extLst>
            </p:cNvPr>
            <p:cNvCxnSpPr>
              <a:cxnSpLocks/>
              <a:stCxn id="159" idx="7"/>
              <a:endCxn id="16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8B25305-B55E-4D42-B14E-0BC3461ECFD5}"/>
                </a:ext>
              </a:extLst>
            </p:cNvPr>
            <p:cNvCxnSpPr>
              <a:cxnSpLocks/>
              <a:stCxn id="216" idx="1"/>
              <a:endCxn id="15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A8DF0C8-F4E4-4CA1-9DFC-DC49BA52438A}"/>
                </a:ext>
              </a:extLst>
            </p:cNvPr>
            <p:cNvCxnSpPr>
              <a:cxnSpLocks/>
              <a:endCxn id="14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3B10811-B36A-4AD0-B1C3-B9773312F58F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DB9C36-7D89-48ED-B3FC-18A061E4A7A3}"/>
                </a:ext>
              </a:extLst>
            </p:cNvPr>
            <p:cNvCxnSpPr>
              <a:cxnSpLocks/>
              <a:stCxn id="165" idx="0"/>
              <a:endCxn id="14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771B6F4-844A-41A0-A4D7-B2773A20E416}"/>
                </a:ext>
              </a:extLst>
            </p:cNvPr>
            <p:cNvCxnSpPr>
              <a:cxnSpLocks/>
              <a:endCxn id="14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431C9F-50D5-4356-AF92-7F68EBE14540}"/>
                </a:ext>
              </a:extLst>
            </p:cNvPr>
            <p:cNvCxnSpPr>
              <a:cxnSpLocks/>
              <a:stCxn id="165" idx="2"/>
              <a:endCxn id="15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3CC32A4-39F8-40C5-AE21-ECAB0B51295B}"/>
                </a:ext>
              </a:extLst>
            </p:cNvPr>
            <p:cNvCxnSpPr>
              <a:cxnSpLocks/>
              <a:stCxn id="153" idx="2"/>
              <a:endCxn id="15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5EED85-E319-4AA4-9937-CEDF4ABEB7EF}"/>
                </a:ext>
              </a:extLst>
            </p:cNvPr>
            <p:cNvCxnSpPr>
              <a:cxnSpLocks/>
              <a:stCxn id="15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7A647AD-37B1-4F43-8319-55BF6348E3E3}"/>
                </a:ext>
              </a:extLst>
            </p:cNvPr>
            <p:cNvCxnSpPr>
              <a:cxnSpLocks/>
              <a:stCxn id="15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4BD915B-12CA-4147-87EA-26364D36E213}"/>
                </a:ext>
              </a:extLst>
            </p:cNvPr>
            <p:cNvCxnSpPr>
              <a:cxnSpLocks/>
              <a:stCxn id="154" idx="2"/>
              <a:endCxn id="15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C945BD5-D3EE-449F-BDD4-EE77083ACB9A}"/>
                </a:ext>
              </a:extLst>
            </p:cNvPr>
            <p:cNvCxnSpPr>
              <a:cxnSpLocks/>
              <a:stCxn id="159" idx="4"/>
              <a:endCxn id="15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E230071-FA3B-4901-870E-1CD290D62A0B}"/>
                </a:ext>
              </a:extLst>
            </p:cNvPr>
            <p:cNvCxnSpPr>
              <a:cxnSpLocks/>
              <a:stCxn id="158" idx="3"/>
              <a:endCxn id="15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D3CDA2C-BF37-4160-9E31-E032C9E4D313}"/>
                </a:ext>
              </a:extLst>
            </p:cNvPr>
            <p:cNvCxnSpPr>
              <a:cxnSpLocks/>
              <a:stCxn id="158" idx="2"/>
              <a:endCxn id="15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522238-E2C6-4475-A3EA-DDD2AA8101F6}"/>
                </a:ext>
              </a:extLst>
            </p:cNvPr>
            <p:cNvCxnSpPr>
              <a:cxnSpLocks/>
              <a:stCxn id="158" idx="1"/>
              <a:endCxn id="16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33C6D0C-FA96-4E98-A199-5916D8D702D3}"/>
                </a:ext>
              </a:extLst>
            </p:cNvPr>
            <p:cNvCxnSpPr>
              <a:cxnSpLocks/>
              <a:stCxn id="156" idx="1"/>
              <a:endCxn id="16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729AD61-2C90-4A40-9373-111E09D129FF}"/>
                </a:ext>
              </a:extLst>
            </p:cNvPr>
            <p:cNvCxnSpPr>
              <a:cxnSpLocks/>
              <a:stCxn id="156" idx="0"/>
              <a:endCxn id="15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CD5735F-C572-4051-AFD1-2FDB5C9E41CD}"/>
                </a:ext>
              </a:extLst>
            </p:cNvPr>
            <p:cNvCxnSpPr>
              <a:cxnSpLocks/>
              <a:stCxn id="162" idx="0"/>
              <a:endCxn id="16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FEF02E9-3660-47F0-8B9A-F0001D874234}"/>
                </a:ext>
              </a:extLst>
            </p:cNvPr>
            <p:cNvCxnSpPr>
              <a:cxnSpLocks/>
              <a:stCxn id="190" idx="7"/>
              <a:endCxn id="16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4F3F369-F64B-4F9C-85D1-D648D50CE0B4}"/>
                </a:ext>
              </a:extLst>
            </p:cNvPr>
            <p:cNvCxnSpPr>
              <a:cxnSpLocks/>
              <a:endCxn id="16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F94C582-AC89-4DE1-AA8B-F09965AB1C62}"/>
                </a:ext>
              </a:extLst>
            </p:cNvPr>
            <p:cNvCxnSpPr>
              <a:cxnSpLocks/>
              <a:stCxn id="189" idx="5"/>
              <a:endCxn id="16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523F999-D436-4633-ACDB-24472C3CC257}"/>
                </a:ext>
              </a:extLst>
            </p:cNvPr>
            <p:cNvCxnSpPr>
              <a:cxnSpLocks/>
              <a:endCxn id="16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3D64676-DB67-40B9-AEC9-9B75F16D631D}"/>
                </a:ext>
              </a:extLst>
            </p:cNvPr>
            <p:cNvCxnSpPr>
              <a:cxnSpLocks/>
              <a:stCxn id="16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F7355A7-F8E5-41B2-9B05-B62EF4732C59}"/>
                </a:ext>
              </a:extLst>
            </p:cNvPr>
            <p:cNvCxnSpPr>
              <a:cxnSpLocks/>
              <a:stCxn id="163" idx="3"/>
              <a:endCxn id="15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9823B59-3C0E-455B-8FF9-04B29851A6A0}"/>
                </a:ext>
              </a:extLst>
            </p:cNvPr>
            <p:cNvCxnSpPr>
              <a:cxnSpLocks/>
              <a:stCxn id="163" idx="1"/>
              <a:endCxn id="15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12ED6C6-4020-4BB9-A786-2506D8F27791}"/>
                </a:ext>
              </a:extLst>
            </p:cNvPr>
            <p:cNvCxnSpPr>
              <a:cxnSpLocks/>
              <a:stCxn id="162" idx="2"/>
              <a:endCxn id="15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FE7B4C3-08E4-4D39-9F8A-9F58159511B1}"/>
                </a:ext>
              </a:extLst>
            </p:cNvPr>
            <p:cNvCxnSpPr>
              <a:cxnSpLocks/>
              <a:stCxn id="161" idx="3"/>
              <a:endCxn id="15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5B5A73C-6A49-4311-81A1-40E05BC85011}"/>
                </a:ext>
              </a:extLst>
            </p:cNvPr>
            <p:cNvCxnSpPr>
              <a:cxnSpLocks/>
              <a:stCxn id="161" idx="2"/>
              <a:endCxn id="15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B3880C6-3B0F-467B-8B62-1CC43C10042B}"/>
                </a:ext>
              </a:extLst>
            </p:cNvPr>
            <p:cNvCxnSpPr>
              <a:cxnSpLocks/>
              <a:stCxn id="157" idx="1"/>
              <a:endCxn id="16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5C7548A-EB61-44C1-85E4-C4F4D4CEF154}"/>
                </a:ext>
              </a:extLst>
            </p:cNvPr>
            <p:cNvCxnSpPr>
              <a:cxnSpLocks/>
              <a:stCxn id="156" idx="2"/>
              <a:endCxn id="15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FD0F992-182A-4AA4-9AA3-1D667E3305FC}"/>
                </a:ext>
              </a:extLst>
            </p:cNvPr>
            <p:cNvCxnSpPr>
              <a:cxnSpLocks/>
              <a:stCxn id="155" idx="1"/>
              <a:endCxn id="15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5BDD1C-461D-44FD-B830-0C84D42E5C51}"/>
                </a:ext>
              </a:extLst>
            </p:cNvPr>
            <p:cNvCxnSpPr>
              <a:cxnSpLocks/>
              <a:stCxn id="155" idx="3"/>
              <a:endCxn id="16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7DF0928-E9BB-407B-9C07-682EAE36AB7D}"/>
                </a:ext>
              </a:extLst>
            </p:cNvPr>
            <p:cNvCxnSpPr>
              <a:cxnSpLocks/>
              <a:stCxn id="158" idx="4"/>
              <a:endCxn id="16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446533E-7A02-4BE9-BBBC-2CCADCDE0D1E}"/>
                </a:ext>
              </a:extLst>
            </p:cNvPr>
            <p:cNvCxnSpPr>
              <a:cxnSpLocks/>
              <a:stCxn id="154" idx="5"/>
              <a:endCxn id="16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ECDB391-731C-404B-85D4-C2628967D634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6D2F6C9-FEC3-4ADF-AA24-325DDE138937}"/>
                </a:ext>
              </a:extLst>
            </p:cNvPr>
            <p:cNvCxnSpPr>
              <a:cxnSpLocks/>
              <a:stCxn id="153" idx="7"/>
              <a:endCxn id="15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B12357E-FF6B-4E99-89D4-6B33CE456113}"/>
                </a:ext>
              </a:extLst>
            </p:cNvPr>
            <p:cNvCxnSpPr>
              <a:cxnSpLocks/>
              <a:endCxn id="15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BB8C5EF-8D5B-411B-931F-BAE9CF677D5C}"/>
                </a:ext>
              </a:extLst>
            </p:cNvPr>
            <p:cNvCxnSpPr>
              <a:cxnSpLocks/>
              <a:stCxn id="163" idx="7"/>
              <a:endCxn id="16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18CD5B5-7BA7-4AAA-B55C-52A783DED9C2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1867FA9-EA25-46D4-955D-D750DF4202F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EB8A289-7281-4C44-A8FA-CF490A67DE5F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E92BBD4-127C-4A55-B360-F0703EF3281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E8DC9A0-C9AE-4F6B-B074-554E988FD7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50E12A7-92D2-4832-8C11-D2EF077CAA6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97A0C3D-DE6B-47AF-BF4D-355EE879A62D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AF18318-0B39-401E-A80B-5022BF0A5F7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E4ED360-1F4F-4BF4-B7E4-939726B8139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3E9B74E-BA0F-489D-87B1-DC19435EBCA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5BAFD2B-A9A5-481D-88DA-82FDB857E53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FC3C5CD-DEBC-43B6-BCA5-62C5367D370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633E220-DACF-41BA-887C-0F82F1ED870A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E42CE21-B5FF-4B0C-9889-7E06D3130A30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71B7682-0FDC-42EA-812E-4E3FDB25078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72050-C69C-42F9-96C3-C2957922C80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hord 164">
              <a:extLst>
                <a:ext uri="{FF2B5EF4-FFF2-40B4-BE49-F238E27FC236}">
                  <a16:creationId xmlns:a16="http://schemas.microsoft.com/office/drawing/2014/main" id="{7CA00376-0EE2-4B06-9D7B-B125A6E09AB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>
              <a:extLst>
                <a:ext uri="{FF2B5EF4-FFF2-40B4-BE49-F238E27FC236}">
                  <a16:creationId xmlns:a16="http://schemas.microsoft.com/office/drawing/2014/main" id="{57F280ED-BB4E-4E25-A44A-6CD8135A8B9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A77E452-5747-46E5-ABF3-6AC157DCCC70}"/>
                </a:ext>
              </a:extLst>
            </p:cNvPr>
            <p:cNvCxnSpPr>
              <a:cxnSpLocks/>
              <a:stCxn id="165" idx="1"/>
              <a:endCxn id="15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0CDE5E1-34A1-481A-B2E2-387B2CBD1241}"/>
                </a:ext>
              </a:extLst>
            </p:cNvPr>
            <p:cNvCxnSpPr>
              <a:cxnSpLocks/>
              <a:stCxn id="187" idx="6"/>
              <a:endCxn id="16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BF83BC1-9A13-4D9A-8782-5A73E98B3ADD}"/>
                </a:ext>
              </a:extLst>
            </p:cNvPr>
            <p:cNvCxnSpPr>
              <a:cxnSpLocks/>
              <a:stCxn id="184" idx="4"/>
              <a:endCxn id="19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C8FFE22-7453-4801-944E-F13F978920C6}"/>
                </a:ext>
              </a:extLst>
            </p:cNvPr>
            <p:cNvCxnSpPr>
              <a:cxnSpLocks/>
              <a:stCxn id="190" idx="4"/>
              <a:endCxn id="18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1E3E1655-67D3-4AF8-8B80-CBDAC34258E9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DC782EA-CD84-4EEA-9A37-9C9284079F0D}"/>
                </a:ext>
              </a:extLst>
            </p:cNvPr>
            <p:cNvCxnSpPr>
              <a:cxnSpLocks/>
              <a:stCxn id="188" idx="0"/>
              <a:endCxn id="18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3764B74-6C2F-4126-8046-5794168C5A1F}"/>
                </a:ext>
              </a:extLst>
            </p:cNvPr>
            <p:cNvCxnSpPr>
              <a:cxnSpLocks/>
              <a:stCxn id="198" idx="1"/>
              <a:endCxn id="18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4EDF647-0DDC-4B1F-9D35-50264C207371}"/>
                </a:ext>
              </a:extLst>
            </p:cNvPr>
            <p:cNvCxnSpPr>
              <a:cxnSpLocks/>
              <a:stCxn id="189" idx="2"/>
              <a:endCxn id="19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1C349FE-A8BE-41F1-8263-96E3CCB375CE}"/>
                </a:ext>
              </a:extLst>
            </p:cNvPr>
            <p:cNvCxnSpPr>
              <a:cxnSpLocks/>
              <a:stCxn id="18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EC21BE-0572-4FDB-990B-9FBE780FFD20}"/>
                </a:ext>
              </a:extLst>
            </p:cNvPr>
            <p:cNvCxnSpPr>
              <a:cxnSpLocks/>
              <a:stCxn id="161" idx="1"/>
              <a:endCxn id="6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5D8913D-7314-4DF7-8A8F-6298A4FBEAA7}"/>
                </a:ext>
              </a:extLst>
            </p:cNvPr>
            <p:cNvCxnSpPr>
              <a:cxnSpLocks/>
              <a:stCxn id="186" idx="6"/>
              <a:endCxn id="18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82DBBFD-3D61-4A35-9A53-CDB7F1CF5F1A}"/>
                </a:ext>
              </a:extLst>
            </p:cNvPr>
            <p:cNvCxnSpPr>
              <a:cxnSpLocks/>
              <a:stCxn id="184" idx="7"/>
              <a:endCxn id="18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B056A01-E964-4B68-8AD0-CBCD03C45EDF}"/>
                </a:ext>
              </a:extLst>
            </p:cNvPr>
            <p:cNvCxnSpPr>
              <a:cxnSpLocks/>
              <a:stCxn id="184" idx="5"/>
              <a:endCxn id="18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54F9885-287A-4DC7-9137-2CDE4D7CA098}"/>
                </a:ext>
              </a:extLst>
            </p:cNvPr>
            <p:cNvCxnSpPr>
              <a:cxnSpLocks/>
              <a:stCxn id="185" idx="3"/>
              <a:endCxn id="18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B26F277-DC45-4628-B233-EB399E4EB57A}"/>
                </a:ext>
              </a:extLst>
            </p:cNvPr>
            <p:cNvCxnSpPr>
              <a:cxnSpLocks/>
              <a:stCxn id="187" idx="4"/>
              <a:endCxn id="19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9C7A482-614F-4EE2-8116-F8EBFBAABF53}"/>
                </a:ext>
              </a:extLst>
            </p:cNvPr>
            <p:cNvCxnSpPr>
              <a:cxnSpLocks/>
              <a:stCxn id="163" idx="2"/>
              <a:endCxn id="18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E28BA0-7308-40E5-98FF-FC21503A5B6A}"/>
                </a:ext>
              </a:extLst>
            </p:cNvPr>
            <p:cNvCxnSpPr>
              <a:cxnSpLocks/>
              <a:endCxn id="18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684A9A5-FD03-43F7-821E-7CAED02F8CE0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B1FF205-9F88-462C-8123-8D3230362A05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DD0BCC4B-B86D-416D-8CA4-2F28B8158BF7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35BA151-9715-4892-9B9F-44AD335581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69DD253-2962-479B-ABCC-E4A5E4371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26D8040-2E7B-4197-85D2-2B53408667B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970FB96-3383-4573-B5CC-C540DD214A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2D68DB8-1D21-4EF0-9E48-1574CCAA9B74}"/>
                </a:ext>
              </a:extLst>
            </p:cNvPr>
            <p:cNvCxnSpPr>
              <a:cxnSpLocks/>
              <a:stCxn id="19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5BCDDE6E-EA52-40A5-BB3F-79FF9E5D281F}"/>
                </a:ext>
              </a:extLst>
            </p:cNvPr>
            <p:cNvCxnSpPr>
              <a:cxnSpLocks/>
              <a:stCxn id="186" idx="4"/>
              <a:endCxn id="18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CA03371-1F8C-40B6-AA4E-F18321AC69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76A6D09-DC0C-458E-9093-BB5321FB7005}"/>
                </a:ext>
              </a:extLst>
            </p:cNvPr>
            <p:cNvCxnSpPr>
              <a:cxnSpLocks/>
              <a:stCxn id="193" idx="3"/>
              <a:endCxn id="15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2CD88CD-0A38-4CC0-8654-B7A7F993F91F}"/>
                </a:ext>
              </a:extLst>
            </p:cNvPr>
            <p:cNvCxnSpPr>
              <a:cxnSpLocks/>
              <a:stCxn id="193" idx="2"/>
              <a:endCxn id="6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02F2C51-8333-441A-9C35-4657792FD377}"/>
                </a:ext>
              </a:extLst>
            </p:cNvPr>
            <p:cNvCxnSpPr>
              <a:cxnSpLocks/>
              <a:stCxn id="186" idx="7"/>
              <a:endCxn id="7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9E20C2C-3D8B-4180-A382-8A897EC4A50C}"/>
                </a:ext>
              </a:extLst>
            </p:cNvPr>
            <p:cNvCxnSpPr>
              <a:cxnSpLocks/>
              <a:endCxn id="18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Chord 197">
              <a:extLst>
                <a:ext uri="{FF2B5EF4-FFF2-40B4-BE49-F238E27FC236}">
                  <a16:creationId xmlns:a16="http://schemas.microsoft.com/office/drawing/2014/main" id="{BA8AAD6F-48DD-4B4A-8B07-8D14F0482F2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619848B-D2DD-45E2-9E98-6D843AAFC00F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4F32B7E-8633-40E7-BCCF-C102FDD59C1A}"/>
                </a:ext>
              </a:extLst>
            </p:cNvPr>
            <p:cNvCxnSpPr>
              <a:cxnSpLocks/>
              <a:stCxn id="185" idx="6"/>
              <a:endCxn id="6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652FB14-5DFE-48A7-A91A-ABBB3E05BE8B}"/>
                </a:ext>
              </a:extLst>
            </p:cNvPr>
            <p:cNvCxnSpPr>
              <a:cxnSpLocks/>
              <a:stCxn id="185" idx="5"/>
              <a:endCxn id="16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1F0BB60-FEE5-4AFD-96DD-718BD92A9334}"/>
                </a:ext>
              </a:extLst>
            </p:cNvPr>
            <p:cNvCxnSpPr>
              <a:cxnSpLocks/>
              <a:stCxn id="70" idx="0"/>
              <a:endCxn id="18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4AE5D89-BAF1-436F-8C2D-335C798AECC2}"/>
                </a:ext>
              </a:extLst>
            </p:cNvPr>
            <p:cNvCxnSpPr>
              <a:cxnSpLocks/>
              <a:stCxn id="190" idx="5"/>
              <a:endCxn id="16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65529D6-F12E-4CDA-A0D6-C3EDD27398E7}"/>
                </a:ext>
              </a:extLst>
            </p:cNvPr>
            <p:cNvCxnSpPr>
              <a:cxnSpLocks/>
              <a:stCxn id="157" idx="7"/>
              <a:endCxn id="6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4B7F7E3-3FE7-4599-A41F-54E61B46C73F}"/>
                </a:ext>
              </a:extLst>
            </p:cNvPr>
            <p:cNvCxnSpPr>
              <a:cxnSpLocks/>
              <a:stCxn id="86" idx="7"/>
              <a:endCxn id="19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6318CED-53D0-44E7-A885-CB55EB0AD117}"/>
                </a:ext>
              </a:extLst>
            </p:cNvPr>
            <p:cNvCxnSpPr>
              <a:cxnSpLocks/>
              <a:stCxn id="160" idx="7"/>
              <a:endCxn id="7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946FED9-2169-44E8-A754-AB62DA037F0A}"/>
                </a:ext>
              </a:extLst>
            </p:cNvPr>
            <p:cNvCxnSpPr>
              <a:cxnSpLocks/>
              <a:stCxn id="160" idx="6"/>
              <a:endCxn id="19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B37CBF4-9C3B-48B5-AA98-461BAB810D12}"/>
                </a:ext>
              </a:extLst>
            </p:cNvPr>
            <p:cNvCxnSpPr>
              <a:cxnSpLocks/>
              <a:stCxn id="76" idx="0"/>
              <a:endCxn id="16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7ACB1E0-C614-417B-889A-FE4A3B7587F6}"/>
                </a:ext>
              </a:extLst>
            </p:cNvPr>
            <p:cNvCxnSpPr>
              <a:cxnSpLocks/>
              <a:stCxn id="216" idx="0"/>
              <a:endCxn id="21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309A7A1-7982-4C1F-A2DF-41C106014407}"/>
                </a:ext>
              </a:extLst>
            </p:cNvPr>
            <p:cNvCxnSpPr>
              <a:cxnSpLocks/>
              <a:stCxn id="84" idx="0"/>
              <a:endCxn id="21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B4C1051-A852-40BC-9B46-737F248DB59D}"/>
                </a:ext>
              </a:extLst>
            </p:cNvPr>
            <p:cNvCxnSpPr>
              <a:cxnSpLocks/>
              <a:stCxn id="83" idx="0"/>
              <a:endCxn id="21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C3356B23-C110-432A-B5BD-D8DAF0D562C5}"/>
                </a:ext>
              </a:extLst>
            </p:cNvPr>
            <p:cNvCxnSpPr>
              <a:cxnSpLocks/>
              <a:stCxn id="160" idx="1"/>
              <a:endCxn id="21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E4D5028F-BDBA-4D80-A3AE-9A52527CC849}"/>
                </a:ext>
              </a:extLst>
            </p:cNvPr>
            <p:cNvCxnSpPr>
              <a:cxnSpLocks/>
              <a:stCxn id="76" idx="0"/>
              <a:endCxn id="21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B7C5C6B-4C3C-4375-968A-AC135645C31E}"/>
                </a:ext>
              </a:extLst>
            </p:cNvPr>
            <p:cNvCxnSpPr>
              <a:cxnSpLocks/>
              <a:stCxn id="217" idx="7"/>
              <a:endCxn id="21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EF204AF-7FC9-4D6C-A985-4FEA30A8B7D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D5E5801-7F9B-452B-8250-1C6C1CD5B2EE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E8B1BA6-41C6-482C-AB43-908F91646B5C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903B2E3-0088-4A7E-A8DA-16B33C3CC211}"/>
                </a:ext>
              </a:extLst>
            </p:cNvPr>
            <p:cNvCxnSpPr>
              <a:cxnSpLocks/>
              <a:stCxn id="81" idx="0"/>
              <a:endCxn id="21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5F9924A-2C18-42D0-BE32-4582BDDC2523}"/>
                </a:ext>
              </a:extLst>
            </p:cNvPr>
            <p:cNvCxnSpPr>
              <a:cxnSpLocks/>
              <a:endCxn id="8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 flipH="1">
            <a:off x="7824192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72301" y="540477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332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034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674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со значками справ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  <a:p>
            <a:pPr rtl="0"/>
            <a:r>
              <a:rPr lang="ru-RU" noProof="0"/>
              <a:t> Добавить нижний колонтитул 	</a:t>
            </a:r>
          </a:p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5601C1-348E-4149-A60A-012B14EBE97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203" y="2633375"/>
            <a:ext cx="8091488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rtl="0"/>
            <a:fld id="{304F0964-8902-4113-BDC0-3C561C9B6661}" type="datetime1">
              <a:rPr lang="ru-RU" noProof="0" smtClean="0"/>
              <a:t>24.01.2021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2005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1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7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2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7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5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7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3163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91" r:id="rId3"/>
    <p:sldLayoutId id="2147483692" r:id="rId4"/>
    <p:sldLayoutId id="2147483693" r:id="rId5"/>
    <p:sldLayoutId id="2147483695" r:id="rId6"/>
    <p:sldLayoutId id="2147483694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702" r:id="rId13"/>
    <p:sldLayoutId id="214748370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f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le: Hollow 2">
            <a:extLst>
              <a:ext uri="{FF2B5EF4-FFF2-40B4-BE49-F238E27FC236}">
                <a16:creationId xmlns:a16="http://schemas.microsoft.com/office/drawing/2014/main" id="{3E1E794F-A6C5-44DE-8815-2BA61E3F4D54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CFAAA2-5226-4404-822B-2CE030488D33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9E3297-3162-4F80-B283-DD2158B2F315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B66D6F-1C78-4950-BBBE-65F21D8EA660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AD48AF-B517-45BA-901D-158FA203736C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9348DC-9309-4C43-A601-D039056A8ACA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4A7E90-F42C-406C-8415-9725EBA3DFD2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AA4F03-D640-4F18-8B45-ED3C23851D02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42C165-37F3-49AF-979C-361C8D310016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01F1C1-080A-4055-9A65-2BB1B7D4A644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0BDA37-2EDB-443A-92D0-6F21ECA27F7C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2B3602-3DD1-4DCB-B87C-84B8CB5DC35B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A556F3-3961-45CF-9E81-95A174AB8D1E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17E6A6-76A2-42C2-9A7C-DF85054B3BE3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980D4A-0869-4B1D-9450-D0D4B73360AB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7C0A7F-6994-47AC-84F5-126CDAF0F73C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91EF4A-3425-4768-8BE1-0D5CE576D108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1CDFADA-B2B9-495B-A0BF-2178467F1B9D}"/>
              </a:ext>
            </a:extLst>
          </p:cNvPr>
          <p:cNvSpPr>
            <a:spLocks noChangeAspect="1"/>
          </p:cNvSpPr>
          <p:nvPr/>
        </p:nvSpPr>
        <p:spPr>
          <a:xfrm>
            <a:off x="6494862" y="855266"/>
            <a:ext cx="207724" cy="457299"/>
          </a:xfrm>
          <a:custGeom>
            <a:avLst/>
            <a:gdLst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497360 h 497360"/>
              <a:gd name="connsiteX3" fmla="*/ 214884 w 215165"/>
              <a:gd name="connsiteY3" fmla="*/ 172351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193296 w 215165"/>
              <a:gd name="connsiteY8" fmla="*/ 873 h 497360"/>
              <a:gd name="connsiteX9" fmla="*/ 214884 w 215165"/>
              <a:gd name="connsiteY9" fmla="*/ 2773 h 497360"/>
              <a:gd name="connsiteX10" fmla="*/ 214884 w 215165"/>
              <a:gd name="connsiteY10" fmla="*/ 70594 h 497360"/>
              <a:gd name="connsiteX11" fmla="*/ 167308 w 215165"/>
              <a:gd name="connsiteY11" fmla="*/ 71799 h 497360"/>
              <a:gd name="connsiteX12" fmla="*/ 139384 w 215165"/>
              <a:gd name="connsiteY12" fmla="*/ 97044 h 497360"/>
              <a:gd name="connsiteX13" fmla="*/ 139384 w 215165"/>
              <a:gd name="connsiteY13" fmla="*/ 141765 h 497360"/>
              <a:gd name="connsiteX14" fmla="*/ 214884 w 215165"/>
              <a:gd name="connsiteY14" fmla="*/ 141765 h 497360"/>
              <a:gd name="connsiteX15" fmla="*/ 214884 w 215165"/>
              <a:gd name="connsiteY15" fmla="*/ 172351 h 497360"/>
              <a:gd name="connsiteX16" fmla="*/ 211627 w 215165"/>
              <a:gd name="connsiteY16" fmla="*/ 215916 h 497360"/>
              <a:gd name="connsiteX17" fmla="*/ 139384 w 215165"/>
              <a:gd name="connsiteY17" fmla="*/ 217303 h 497360"/>
              <a:gd name="connsiteX18" fmla="*/ 139384 w 215165"/>
              <a:gd name="connsiteY18" fmla="*/ 473678 h 497360"/>
              <a:gd name="connsiteX19" fmla="*/ 54403 w 215165"/>
              <a:gd name="connsiteY19" fmla="*/ 473678 h 497360"/>
              <a:gd name="connsiteX20" fmla="*/ 54403 w 215165"/>
              <a:gd name="connsiteY20" fmla="*/ 217303 h 497360"/>
              <a:gd name="connsiteX21" fmla="*/ 0 w 215165"/>
              <a:gd name="connsiteY21" fmla="*/ 217303 h 497360"/>
              <a:gd name="connsiteX22" fmla="*/ 0 w 215165"/>
              <a:gd name="connsiteY22" fmla="*/ 141765 h 497360"/>
              <a:gd name="connsiteX23" fmla="*/ 54403 w 215165"/>
              <a:gd name="connsiteY23" fmla="*/ 141765 h 497360"/>
              <a:gd name="connsiteX24" fmla="*/ 54403 w 215165"/>
              <a:gd name="connsiteY24" fmla="*/ 91296 h 497360"/>
              <a:gd name="connsiteX25" fmla="*/ 54263 w 215165"/>
              <a:gd name="connsiteY25" fmla="*/ 90807 h 497360"/>
              <a:gd name="connsiteX26" fmla="*/ 150787 w 215165"/>
              <a:gd name="connsiteY26" fmla="*/ 1838 h 497360"/>
              <a:gd name="connsiteX27" fmla="*/ 193296 w 215165"/>
              <a:gd name="connsiteY27" fmla="*/ 873 h 497360"/>
              <a:gd name="connsiteX28" fmla="*/ 214884 w 215165"/>
              <a:gd name="connsiteY28" fmla="*/ 0 h 497360"/>
              <a:gd name="connsiteX29" fmla="*/ 215165 w 215165"/>
              <a:gd name="connsiteY29" fmla="*/ 0 h 497360"/>
              <a:gd name="connsiteX30" fmla="*/ 215165 w 215165"/>
              <a:gd name="connsiteY30" fmla="*/ 2798 h 497360"/>
              <a:gd name="connsiteX31" fmla="*/ 214884 w 215165"/>
              <a:gd name="connsiteY31" fmla="*/ 2773 h 497360"/>
              <a:gd name="connsiteX0" fmla="*/ 215165 w 215165"/>
              <a:gd name="connsiteY0" fmla="*/ 168593 h 497360"/>
              <a:gd name="connsiteX1" fmla="*/ 215165 w 215165"/>
              <a:gd name="connsiteY1" fmla="*/ 497360 h 497360"/>
              <a:gd name="connsiteX2" fmla="*/ 214884 w 215165"/>
              <a:gd name="connsiteY2" fmla="*/ 172351 h 497360"/>
              <a:gd name="connsiteX3" fmla="*/ 215165 w 215165"/>
              <a:gd name="connsiteY3" fmla="*/ 168593 h 497360"/>
              <a:gd name="connsiteX4" fmla="*/ 215165 w 215165"/>
              <a:gd name="connsiteY4" fmla="*/ 70587 h 497360"/>
              <a:gd name="connsiteX5" fmla="*/ 215165 w 215165"/>
              <a:gd name="connsiteY5" fmla="*/ 141765 h 497360"/>
              <a:gd name="connsiteX6" fmla="*/ 214884 w 215165"/>
              <a:gd name="connsiteY6" fmla="*/ 141765 h 497360"/>
              <a:gd name="connsiteX7" fmla="*/ 214884 w 215165"/>
              <a:gd name="connsiteY7" fmla="*/ 70594 h 497360"/>
              <a:gd name="connsiteX8" fmla="*/ 215165 w 215165"/>
              <a:gd name="connsiteY8" fmla="*/ 70587 h 497360"/>
              <a:gd name="connsiteX9" fmla="*/ 193296 w 215165"/>
              <a:gd name="connsiteY9" fmla="*/ 873 h 497360"/>
              <a:gd name="connsiteX10" fmla="*/ 214884 w 215165"/>
              <a:gd name="connsiteY10" fmla="*/ 2773 h 497360"/>
              <a:gd name="connsiteX11" fmla="*/ 214884 w 215165"/>
              <a:gd name="connsiteY11" fmla="*/ 70594 h 497360"/>
              <a:gd name="connsiteX12" fmla="*/ 167308 w 215165"/>
              <a:gd name="connsiteY12" fmla="*/ 71799 h 497360"/>
              <a:gd name="connsiteX13" fmla="*/ 139384 w 215165"/>
              <a:gd name="connsiteY13" fmla="*/ 97044 h 497360"/>
              <a:gd name="connsiteX14" fmla="*/ 139384 w 215165"/>
              <a:gd name="connsiteY14" fmla="*/ 141765 h 497360"/>
              <a:gd name="connsiteX15" fmla="*/ 214884 w 215165"/>
              <a:gd name="connsiteY15" fmla="*/ 141765 h 497360"/>
              <a:gd name="connsiteX16" fmla="*/ 214884 w 215165"/>
              <a:gd name="connsiteY16" fmla="*/ 172351 h 497360"/>
              <a:gd name="connsiteX17" fmla="*/ 211627 w 215165"/>
              <a:gd name="connsiteY17" fmla="*/ 215916 h 497360"/>
              <a:gd name="connsiteX18" fmla="*/ 139384 w 215165"/>
              <a:gd name="connsiteY18" fmla="*/ 217303 h 497360"/>
              <a:gd name="connsiteX19" fmla="*/ 139384 w 215165"/>
              <a:gd name="connsiteY19" fmla="*/ 473678 h 497360"/>
              <a:gd name="connsiteX20" fmla="*/ 54403 w 215165"/>
              <a:gd name="connsiteY20" fmla="*/ 473678 h 497360"/>
              <a:gd name="connsiteX21" fmla="*/ 54403 w 215165"/>
              <a:gd name="connsiteY21" fmla="*/ 217303 h 497360"/>
              <a:gd name="connsiteX22" fmla="*/ 0 w 215165"/>
              <a:gd name="connsiteY22" fmla="*/ 217303 h 497360"/>
              <a:gd name="connsiteX23" fmla="*/ 0 w 215165"/>
              <a:gd name="connsiteY23" fmla="*/ 141765 h 497360"/>
              <a:gd name="connsiteX24" fmla="*/ 54403 w 215165"/>
              <a:gd name="connsiteY24" fmla="*/ 141765 h 497360"/>
              <a:gd name="connsiteX25" fmla="*/ 54403 w 215165"/>
              <a:gd name="connsiteY25" fmla="*/ 91296 h 497360"/>
              <a:gd name="connsiteX26" fmla="*/ 54263 w 215165"/>
              <a:gd name="connsiteY26" fmla="*/ 90807 h 497360"/>
              <a:gd name="connsiteX27" fmla="*/ 150787 w 215165"/>
              <a:gd name="connsiteY27" fmla="*/ 1838 h 497360"/>
              <a:gd name="connsiteX28" fmla="*/ 193296 w 215165"/>
              <a:gd name="connsiteY28" fmla="*/ 873 h 497360"/>
              <a:gd name="connsiteX29" fmla="*/ 214884 w 215165"/>
              <a:gd name="connsiteY29" fmla="*/ 0 h 497360"/>
              <a:gd name="connsiteX30" fmla="*/ 215165 w 215165"/>
              <a:gd name="connsiteY30" fmla="*/ 0 h 497360"/>
              <a:gd name="connsiteX31" fmla="*/ 215165 w 215165"/>
              <a:gd name="connsiteY31" fmla="*/ 2798 h 497360"/>
              <a:gd name="connsiteX32" fmla="*/ 214884 w 215165"/>
              <a:gd name="connsiteY32" fmla="*/ 2773 h 497360"/>
              <a:gd name="connsiteX33" fmla="*/ 214884 w 215165"/>
              <a:gd name="connsiteY33" fmla="*/ 0 h 497360"/>
              <a:gd name="connsiteX0" fmla="*/ 215165 w 215165"/>
              <a:gd name="connsiteY0" fmla="*/ 168593 h 473678"/>
              <a:gd name="connsiteX1" fmla="*/ 214884 w 215165"/>
              <a:gd name="connsiteY1" fmla="*/ 172351 h 473678"/>
              <a:gd name="connsiteX2" fmla="*/ 215165 w 215165"/>
              <a:gd name="connsiteY2" fmla="*/ 168593 h 473678"/>
              <a:gd name="connsiteX3" fmla="*/ 215165 w 215165"/>
              <a:gd name="connsiteY3" fmla="*/ 70587 h 473678"/>
              <a:gd name="connsiteX4" fmla="*/ 215165 w 215165"/>
              <a:gd name="connsiteY4" fmla="*/ 141765 h 473678"/>
              <a:gd name="connsiteX5" fmla="*/ 214884 w 215165"/>
              <a:gd name="connsiteY5" fmla="*/ 141765 h 473678"/>
              <a:gd name="connsiteX6" fmla="*/ 214884 w 215165"/>
              <a:gd name="connsiteY6" fmla="*/ 70594 h 473678"/>
              <a:gd name="connsiteX7" fmla="*/ 215165 w 215165"/>
              <a:gd name="connsiteY7" fmla="*/ 70587 h 473678"/>
              <a:gd name="connsiteX8" fmla="*/ 193296 w 215165"/>
              <a:gd name="connsiteY8" fmla="*/ 873 h 473678"/>
              <a:gd name="connsiteX9" fmla="*/ 214884 w 215165"/>
              <a:gd name="connsiteY9" fmla="*/ 2773 h 473678"/>
              <a:gd name="connsiteX10" fmla="*/ 214884 w 215165"/>
              <a:gd name="connsiteY10" fmla="*/ 70594 h 473678"/>
              <a:gd name="connsiteX11" fmla="*/ 167308 w 215165"/>
              <a:gd name="connsiteY11" fmla="*/ 71799 h 473678"/>
              <a:gd name="connsiteX12" fmla="*/ 139384 w 215165"/>
              <a:gd name="connsiteY12" fmla="*/ 97044 h 473678"/>
              <a:gd name="connsiteX13" fmla="*/ 139384 w 215165"/>
              <a:gd name="connsiteY13" fmla="*/ 141765 h 473678"/>
              <a:gd name="connsiteX14" fmla="*/ 214884 w 215165"/>
              <a:gd name="connsiteY14" fmla="*/ 141765 h 473678"/>
              <a:gd name="connsiteX15" fmla="*/ 214884 w 215165"/>
              <a:gd name="connsiteY15" fmla="*/ 172351 h 473678"/>
              <a:gd name="connsiteX16" fmla="*/ 211627 w 215165"/>
              <a:gd name="connsiteY16" fmla="*/ 215916 h 473678"/>
              <a:gd name="connsiteX17" fmla="*/ 139384 w 215165"/>
              <a:gd name="connsiteY17" fmla="*/ 217303 h 473678"/>
              <a:gd name="connsiteX18" fmla="*/ 139384 w 215165"/>
              <a:gd name="connsiteY18" fmla="*/ 473678 h 473678"/>
              <a:gd name="connsiteX19" fmla="*/ 54403 w 215165"/>
              <a:gd name="connsiteY19" fmla="*/ 473678 h 473678"/>
              <a:gd name="connsiteX20" fmla="*/ 54403 w 215165"/>
              <a:gd name="connsiteY20" fmla="*/ 217303 h 473678"/>
              <a:gd name="connsiteX21" fmla="*/ 0 w 215165"/>
              <a:gd name="connsiteY21" fmla="*/ 217303 h 473678"/>
              <a:gd name="connsiteX22" fmla="*/ 0 w 215165"/>
              <a:gd name="connsiteY22" fmla="*/ 141765 h 473678"/>
              <a:gd name="connsiteX23" fmla="*/ 54403 w 215165"/>
              <a:gd name="connsiteY23" fmla="*/ 141765 h 473678"/>
              <a:gd name="connsiteX24" fmla="*/ 54403 w 215165"/>
              <a:gd name="connsiteY24" fmla="*/ 91296 h 473678"/>
              <a:gd name="connsiteX25" fmla="*/ 54263 w 215165"/>
              <a:gd name="connsiteY25" fmla="*/ 90807 h 473678"/>
              <a:gd name="connsiteX26" fmla="*/ 150787 w 215165"/>
              <a:gd name="connsiteY26" fmla="*/ 1838 h 473678"/>
              <a:gd name="connsiteX27" fmla="*/ 193296 w 215165"/>
              <a:gd name="connsiteY27" fmla="*/ 873 h 473678"/>
              <a:gd name="connsiteX28" fmla="*/ 214884 w 215165"/>
              <a:gd name="connsiteY28" fmla="*/ 0 h 473678"/>
              <a:gd name="connsiteX29" fmla="*/ 215165 w 215165"/>
              <a:gd name="connsiteY29" fmla="*/ 0 h 473678"/>
              <a:gd name="connsiteX30" fmla="*/ 215165 w 215165"/>
              <a:gd name="connsiteY30" fmla="*/ 2798 h 473678"/>
              <a:gd name="connsiteX31" fmla="*/ 214884 w 215165"/>
              <a:gd name="connsiteY31" fmla="*/ 2773 h 473678"/>
              <a:gd name="connsiteX32" fmla="*/ 214884 w 215165"/>
              <a:gd name="connsiteY32" fmla="*/ 0 h 47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5165" h="473678">
                <a:moveTo>
                  <a:pt x="215165" y="168593"/>
                </a:moveTo>
                <a:cubicBezTo>
                  <a:pt x="215071" y="169846"/>
                  <a:pt x="214978" y="171098"/>
                  <a:pt x="214884" y="172351"/>
                </a:cubicBezTo>
                <a:cubicBezTo>
                  <a:pt x="214978" y="171098"/>
                  <a:pt x="215071" y="169846"/>
                  <a:pt x="215165" y="168593"/>
                </a:cubicBezTo>
                <a:close/>
                <a:moveTo>
                  <a:pt x="215165" y="70587"/>
                </a:moveTo>
                <a:lnTo>
                  <a:pt x="215165" y="141765"/>
                </a:lnTo>
                <a:lnTo>
                  <a:pt x="214884" y="141765"/>
                </a:lnTo>
                <a:lnTo>
                  <a:pt x="214884" y="70594"/>
                </a:lnTo>
                <a:lnTo>
                  <a:pt x="215165" y="70587"/>
                </a:lnTo>
                <a:close/>
                <a:moveTo>
                  <a:pt x="193296" y="873"/>
                </a:moveTo>
                <a:lnTo>
                  <a:pt x="214884" y="2773"/>
                </a:lnTo>
                <a:lnTo>
                  <a:pt x="214884" y="70594"/>
                </a:lnTo>
                <a:lnTo>
                  <a:pt x="167308" y="71799"/>
                </a:lnTo>
                <a:cubicBezTo>
                  <a:pt x="151006" y="75079"/>
                  <a:pt x="138817" y="82344"/>
                  <a:pt x="139384" y="97044"/>
                </a:cubicBezTo>
                <a:lnTo>
                  <a:pt x="139384" y="141765"/>
                </a:lnTo>
                <a:lnTo>
                  <a:pt x="214884" y="141765"/>
                </a:lnTo>
                <a:lnTo>
                  <a:pt x="214884" y="172351"/>
                </a:lnTo>
                <a:lnTo>
                  <a:pt x="211627" y="215916"/>
                </a:lnTo>
                <a:lnTo>
                  <a:pt x="139384" y="217303"/>
                </a:lnTo>
                <a:lnTo>
                  <a:pt x="139384" y="473678"/>
                </a:lnTo>
                <a:lnTo>
                  <a:pt x="54403" y="473678"/>
                </a:lnTo>
                <a:lnTo>
                  <a:pt x="54403" y="217303"/>
                </a:lnTo>
                <a:lnTo>
                  <a:pt x="0" y="217303"/>
                </a:lnTo>
                <a:lnTo>
                  <a:pt x="0" y="141765"/>
                </a:lnTo>
                <a:lnTo>
                  <a:pt x="54403" y="141765"/>
                </a:lnTo>
                <a:lnTo>
                  <a:pt x="54403" y="91296"/>
                </a:lnTo>
                <a:cubicBezTo>
                  <a:pt x="54356" y="91133"/>
                  <a:pt x="54310" y="90970"/>
                  <a:pt x="54263" y="90807"/>
                </a:cubicBezTo>
                <a:cubicBezTo>
                  <a:pt x="54393" y="22582"/>
                  <a:pt x="104084" y="3041"/>
                  <a:pt x="150787" y="1838"/>
                </a:cubicBezTo>
                <a:cubicBezTo>
                  <a:pt x="168949" y="1370"/>
                  <a:pt x="181997" y="806"/>
                  <a:pt x="193296" y="873"/>
                </a:cubicBezTo>
                <a:close/>
                <a:moveTo>
                  <a:pt x="214884" y="0"/>
                </a:moveTo>
                <a:lnTo>
                  <a:pt x="215165" y="0"/>
                </a:lnTo>
                <a:lnTo>
                  <a:pt x="215165" y="2798"/>
                </a:lnTo>
                <a:lnTo>
                  <a:pt x="214884" y="2773"/>
                </a:lnTo>
                <a:lnTo>
                  <a:pt x="2148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6" name="Rounded Rectangle 5">
            <a:extLst>
              <a:ext uri="{FF2B5EF4-FFF2-40B4-BE49-F238E27FC236}">
                <a16:creationId xmlns:a16="http://schemas.microsoft.com/office/drawing/2014/main" id="{DC87DC00-92AD-49D7-8EAA-F2775DE6D90C}"/>
              </a:ext>
            </a:extLst>
          </p:cNvPr>
          <p:cNvSpPr>
            <a:spLocks noChangeAspect="1"/>
          </p:cNvSpPr>
          <p:nvPr/>
        </p:nvSpPr>
        <p:spPr>
          <a:xfrm>
            <a:off x="10586294" y="1021430"/>
            <a:ext cx="365876" cy="36583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1" name="Trapezoid 3">
            <a:extLst>
              <a:ext uri="{FF2B5EF4-FFF2-40B4-BE49-F238E27FC236}">
                <a16:creationId xmlns:a16="http://schemas.microsoft.com/office/drawing/2014/main" id="{40AD520A-32E1-4F5E-B5E9-47449920BAEB}"/>
              </a:ext>
            </a:extLst>
          </p:cNvPr>
          <p:cNvSpPr>
            <a:spLocks noChangeAspect="1"/>
          </p:cNvSpPr>
          <p:nvPr/>
        </p:nvSpPr>
        <p:spPr>
          <a:xfrm>
            <a:off x="6792010" y="3483906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Oval 2">
            <a:extLst>
              <a:ext uri="{FF2B5EF4-FFF2-40B4-BE49-F238E27FC236}">
                <a16:creationId xmlns:a16="http://schemas.microsoft.com/office/drawing/2014/main" id="{C80196C6-F2DA-403B-B361-7FA5367B2AD7}"/>
              </a:ext>
            </a:extLst>
          </p:cNvPr>
          <p:cNvSpPr>
            <a:spLocks noChangeAspect="1"/>
          </p:cNvSpPr>
          <p:nvPr/>
        </p:nvSpPr>
        <p:spPr>
          <a:xfrm>
            <a:off x="7733421" y="1750734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5" name="Block Arc 5">
            <a:extLst>
              <a:ext uri="{FF2B5EF4-FFF2-40B4-BE49-F238E27FC236}">
                <a16:creationId xmlns:a16="http://schemas.microsoft.com/office/drawing/2014/main" id="{8FC307E4-4D83-428C-A01F-DB1EA5A5C82F}"/>
              </a:ext>
            </a:extLst>
          </p:cNvPr>
          <p:cNvSpPr>
            <a:spLocks noChangeAspect="1"/>
          </p:cNvSpPr>
          <p:nvPr/>
        </p:nvSpPr>
        <p:spPr>
          <a:xfrm rot="10800000">
            <a:off x="7830424" y="5243857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Oval 6">
            <a:extLst>
              <a:ext uri="{FF2B5EF4-FFF2-40B4-BE49-F238E27FC236}">
                <a16:creationId xmlns:a16="http://schemas.microsoft.com/office/drawing/2014/main" id="{DA2CFD45-7D5D-4222-BEFF-E8BF8BBB776E}"/>
              </a:ext>
            </a:extLst>
          </p:cNvPr>
          <p:cNvSpPr>
            <a:spLocks noChangeAspect="1"/>
          </p:cNvSpPr>
          <p:nvPr/>
        </p:nvSpPr>
        <p:spPr>
          <a:xfrm rot="678773">
            <a:off x="6143603" y="3003983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4" name="Freeform 20">
            <a:extLst>
              <a:ext uri="{FF2B5EF4-FFF2-40B4-BE49-F238E27FC236}">
                <a16:creationId xmlns:a16="http://schemas.microsoft.com/office/drawing/2014/main" id="{775FE64C-F807-4583-B285-B6AD012D8E51}"/>
              </a:ext>
            </a:extLst>
          </p:cNvPr>
          <p:cNvSpPr/>
          <p:nvPr/>
        </p:nvSpPr>
        <p:spPr>
          <a:xfrm flipH="1">
            <a:off x="9134462" y="6313334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Donut 6">
            <a:extLst>
              <a:ext uri="{FF2B5EF4-FFF2-40B4-BE49-F238E27FC236}">
                <a16:creationId xmlns:a16="http://schemas.microsoft.com/office/drawing/2014/main" id="{C028CA77-1F10-405A-AD50-7A9CA778F10A}"/>
              </a:ext>
            </a:extLst>
          </p:cNvPr>
          <p:cNvSpPr>
            <a:spLocks noChangeAspect="1"/>
          </p:cNvSpPr>
          <p:nvPr/>
        </p:nvSpPr>
        <p:spPr>
          <a:xfrm>
            <a:off x="11689490" y="4357438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Oval 10">
            <a:extLst>
              <a:ext uri="{FF2B5EF4-FFF2-40B4-BE49-F238E27FC236}">
                <a16:creationId xmlns:a16="http://schemas.microsoft.com/office/drawing/2014/main" id="{960ABB59-33C6-488F-8A15-722A61D0B764}"/>
              </a:ext>
            </a:extLst>
          </p:cNvPr>
          <p:cNvSpPr/>
          <p:nvPr/>
        </p:nvSpPr>
        <p:spPr>
          <a:xfrm>
            <a:off x="11183780" y="3504660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8" name="Freeform 23">
            <a:extLst>
              <a:ext uri="{FF2B5EF4-FFF2-40B4-BE49-F238E27FC236}">
                <a16:creationId xmlns:a16="http://schemas.microsoft.com/office/drawing/2014/main" id="{036FD76F-9545-411F-939C-DF41ED863657}"/>
              </a:ext>
            </a:extLst>
          </p:cNvPr>
          <p:cNvSpPr>
            <a:spLocks noChangeAspect="1"/>
          </p:cNvSpPr>
          <p:nvPr/>
        </p:nvSpPr>
        <p:spPr>
          <a:xfrm flipH="1">
            <a:off x="10206249" y="1737011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9" name="Freeform 24">
            <a:extLst>
              <a:ext uri="{FF2B5EF4-FFF2-40B4-BE49-F238E27FC236}">
                <a16:creationId xmlns:a16="http://schemas.microsoft.com/office/drawing/2014/main" id="{31CAAE36-7632-495C-8737-3618542AD762}"/>
              </a:ext>
            </a:extLst>
          </p:cNvPr>
          <p:cNvSpPr/>
          <p:nvPr/>
        </p:nvSpPr>
        <p:spPr>
          <a:xfrm flipH="1">
            <a:off x="7836450" y="11721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6" name="Isosceles Triangle 7">
            <a:extLst>
              <a:ext uri="{FF2B5EF4-FFF2-40B4-BE49-F238E27FC236}">
                <a16:creationId xmlns:a16="http://schemas.microsoft.com/office/drawing/2014/main" id="{DEE8C594-B9EB-474F-BBAB-4F5295523C90}"/>
              </a:ext>
            </a:extLst>
          </p:cNvPr>
          <p:cNvSpPr/>
          <p:nvPr/>
        </p:nvSpPr>
        <p:spPr>
          <a:xfrm>
            <a:off x="11576746" y="1051257"/>
            <a:ext cx="352030" cy="245291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Parallelogram 15">
            <a:extLst>
              <a:ext uri="{FF2B5EF4-FFF2-40B4-BE49-F238E27FC236}">
                <a16:creationId xmlns:a16="http://schemas.microsoft.com/office/drawing/2014/main" id="{EE1D4305-6661-4AB4-8700-CDA7EEEB68D6}"/>
              </a:ext>
            </a:extLst>
          </p:cNvPr>
          <p:cNvSpPr/>
          <p:nvPr/>
        </p:nvSpPr>
        <p:spPr>
          <a:xfrm rot="16200000">
            <a:off x="8858021" y="1698620"/>
            <a:ext cx="482932" cy="52275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76307EEE-1EF1-4F97-810F-5E8B80C3E5AD}"/>
              </a:ext>
            </a:extLst>
          </p:cNvPr>
          <p:cNvSpPr/>
          <p:nvPr/>
        </p:nvSpPr>
        <p:spPr>
          <a:xfrm>
            <a:off x="8889605" y="5064496"/>
            <a:ext cx="454494" cy="42544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2" name="Rectangle 30">
            <a:extLst>
              <a:ext uri="{FF2B5EF4-FFF2-40B4-BE49-F238E27FC236}">
                <a16:creationId xmlns:a16="http://schemas.microsoft.com/office/drawing/2014/main" id="{2A64BD71-3D55-4500-9CC6-DF9DD62ED90A}"/>
              </a:ext>
            </a:extLst>
          </p:cNvPr>
          <p:cNvSpPr/>
          <p:nvPr/>
        </p:nvSpPr>
        <p:spPr>
          <a:xfrm>
            <a:off x="6967312" y="5489942"/>
            <a:ext cx="322983" cy="32204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3" name="Round Same Side Corner Rectangle 6">
            <a:extLst>
              <a:ext uri="{FF2B5EF4-FFF2-40B4-BE49-F238E27FC236}">
                <a16:creationId xmlns:a16="http://schemas.microsoft.com/office/drawing/2014/main" id="{40F0A539-3F1C-48F2-BA0D-BFC6598C624E}"/>
              </a:ext>
            </a:extLst>
          </p:cNvPr>
          <p:cNvSpPr>
            <a:spLocks noChangeAspect="1"/>
          </p:cNvSpPr>
          <p:nvPr/>
        </p:nvSpPr>
        <p:spPr>
          <a:xfrm rot="2700000">
            <a:off x="5498943" y="3701329"/>
            <a:ext cx="128977" cy="517081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5" name="Pie 24">
            <a:extLst>
              <a:ext uri="{FF2B5EF4-FFF2-40B4-BE49-F238E27FC236}">
                <a16:creationId xmlns:a16="http://schemas.microsoft.com/office/drawing/2014/main" id="{575D3739-B502-437C-B363-444C87D8B616}"/>
              </a:ext>
            </a:extLst>
          </p:cNvPr>
          <p:cNvSpPr/>
          <p:nvPr/>
        </p:nvSpPr>
        <p:spPr>
          <a:xfrm>
            <a:off x="8047589" y="6159921"/>
            <a:ext cx="323833" cy="32204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16555891-1069-4B16-BE53-6FE3F03BC653}"/>
              </a:ext>
            </a:extLst>
          </p:cNvPr>
          <p:cNvSpPr>
            <a:spLocks noChangeAspect="1"/>
          </p:cNvSpPr>
          <p:nvPr/>
        </p:nvSpPr>
        <p:spPr>
          <a:xfrm>
            <a:off x="6600058" y="1788642"/>
            <a:ext cx="383905" cy="38711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83AE2B89-2697-4121-A4EB-9F20E2A4365B}"/>
              </a:ext>
            </a:extLst>
          </p:cNvPr>
          <p:cNvSpPr/>
          <p:nvPr/>
        </p:nvSpPr>
        <p:spPr>
          <a:xfrm rot="18900000">
            <a:off x="10573513" y="210653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7">
            <a:extLst>
              <a:ext uri="{FF2B5EF4-FFF2-40B4-BE49-F238E27FC236}">
                <a16:creationId xmlns:a16="http://schemas.microsoft.com/office/drawing/2014/main" id="{E35B54E7-B514-4E19-8E24-6BE23E75827C}"/>
              </a:ext>
            </a:extLst>
          </p:cNvPr>
          <p:cNvSpPr/>
          <p:nvPr/>
        </p:nvSpPr>
        <p:spPr>
          <a:xfrm>
            <a:off x="10370605" y="4030201"/>
            <a:ext cx="487717" cy="3820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Block Arc 41">
            <a:extLst>
              <a:ext uri="{FF2B5EF4-FFF2-40B4-BE49-F238E27FC236}">
                <a16:creationId xmlns:a16="http://schemas.microsoft.com/office/drawing/2014/main" id="{AEEB97F4-D0C8-434B-B6B9-B3F2FDA9C58C}"/>
              </a:ext>
            </a:extLst>
          </p:cNvPr>
          <p:cNvSpPr/>
          <p:nvPr/>
        </p:nvSpPr>
        <p:spPr>
          <a:xfrm>
            <a:off x="7416530" y="2667275"/>
            <a:ext cx="374797" cy="52295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1" name="Oval 27">
            <a:extLst>
              <a:ext uri="{FF2B5EF4-FFF2-40B4-BE49-F238E27FC236}">
                <a16:creationId xmlns:a16="http://schemas.microsoft.com/office/drawing/2014/main" id="{17ED147F-6953-472B-AFF7-4BC336DC212D}"/>
              </a:ext>
            </a:extLst>
          </p:cNvPr>
          <p:cNvSpPr/>
          <p:nvPr/>
        </p:nvSpPr>
        <p:spPr>
          <a:xfrm>
            <a:off x="6337403" y="4263715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B7709A79-A48B-45AE-A479-2D5562E28B01}"/>
              </a:ext>
            </a:extLst>
          </p:cNvPr>
          <p:cNvSpPr/>
          <p:nvPr/>
        </p:nvSpPr>
        <p:spPr>
          <a:xfrm>
            <a:off x="7470575" y="939281"/>
            <a:ext cx="365876" cy="33513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6B1DCE43-DD45-4016-8FE7-CF4DC242593A}"/>
              </a:ext>
            </a:extLst>
          </p:cNvPr>
          <p:cNvSpPr/>
          <p:nvPr/>
        </p:nvSpPr>
        <p:spPr>
          <a:xfrm>
            <a:off x="5669116" y="208863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80B02281-97A7-473A-855F-9FFDA27A1476}"/>
              </a:ext>
            </a:extLst>
          </p:cNvPr>
          <p:cNvSpPr/>
          <p:nvPr/>
        </p:nvSpPr>
        <p:spPr>
          <a:xfrm>
            <a:off x="5902571" y="5222901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723E16B7-3137-43E8-ABC7-90389F776D82}"/>
              </a:ext>
            </a:extLst>
          </p:cNvPr>
          <p:cNvSpPr/>
          <p:nvPr/>
        </p:nvSpPr>
        <p:spPr>
          <a:xfrm>
            <a:off x="6855084" y="632527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569C13F9-9903-42E2-8780-8C3FF709D909}"/>
              </a:ext>
            </a:extLst>
          </p:cNvPr>
          <p:cNvSpPr/>
          <p:nvPr/>
        </p:nvSpPr>
        <p:spPr>
          <a:xfrm>
            <a:off x="10284065" y="5176621"/>
            <a:ext cx="225632" cy="390473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Chord 14">
            <a:extLst>
              <a:ext uri="{FF2B5EF4-FFF2-40B4-BE49-F238E27FC236}">
                <a16:creationId xmlns:a16="http://schemas.microsoft.com/office/drawing/2014/main" id="{5F91AEEB-89E1-4538-9139-74F2107FF517}"/>
              </a:ext>
            </a:extLst>
          </p:cNvPr>
          <p:cNvSpPr/>
          <p:nvPr/>
        </p:nvSpPr>
        <p:spPr>
          <a:xfrm>
            <a:off x="11457826" y="1915394"/>
            <a:ext cx="270550" cy="34141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Isosceles Triangle 13">
            <a:extLst>
              <a:ext uri="{FF2B5EF4-FFF2-40B4-BE49-F238E27FC236}">
                <a16:creationId xmlns:a16="http://schemas.microsoft.com/office/drawing/2014/main" id="{AA8A7C0B-DAD7-4735-95A4-1BBA21649316}"/>
              </a:ext>
            </a:extLst>
          </p:cNvPr>
          <p:cNvSpPr/>
          <p:nvPr/>
        </p:nvSpPr>
        <p:spPr>
          <a:xfrm rot="13032941">
            <a:off x="11120758" y="6233640"/>
            <a:ext cx="235520" cy="466415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82450A8F-EA1E-467E-B824-C2951441FB40}"/>
              </a:ext>
            </a:extLst>
          </p:cNvPr>
          <p:cNvSpPr/>
          <p:nvPr/>
        </p:nvSpPr>
        <p:spPr>
          <a:xfrm flipH="1">
            <a:off x="11040796" y="5442604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ound Same Side Corner Rectangle 11">
            <a:extLst>
              <a:ext uri="{FF2B5EF4-FFF2-40B4-BE49-F238E27FC236}">
                <a16:creationId xmlns:a16="http://schemas.microsoft.com/office/drawing/2014/main" id="{139E2FFE-E424-42EB-A735-F27C54EFB1C5}"/>
              </a:ext>
            </a:extLst>
          </p:cNvPr>
          <p:cNvSpPr/>
          <p:nvPr/>
        </p:nvSpPr>
        <p:spPr>
          <a:xfrm rot="9900000">
            <a:off x="9002610" y="561146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Teardrop 6">
            <a:extLst>
              <a:ext uri="{FF2B5EF4-FFF2-40B4-BE49-F238E27FC236}">
                <a16:creationId xmlns:a16="http://schemas.microsoft.com/office/drawing/2014/main" id="{C4566468-A675-4BEA-8722-7F69A497A249}"/>
              </a:ext>
            </a:extLst>
          </p:cNvPr>
          <p:cNvSpPr/>
          <p:nvPr/>
        </p:nvSpPr>
        <p:spPr>
          <a:xfrm rot="8100000">
            <a:off x="10135236" y="6080257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Oval 50">
            <a:extLst>
              <a:ext uri="{FF2B5EF4-FFF2-40B4-BE49-F238E27FC236}">
                <a16:creationId xmlns:a16="http://schemas.microsoft.com/office/drawing/2014/main" id="{89DF9726-2F5A-4FFA-9B04-7FC7A1426DE3}"/>
              </a:ext>
            </a:extLst>
          </p:cNvPr>
          <p:cNvSpPr>
            <a:spLocks noChangeAspect="1"/>
          </p:cNvSpPr>
          <p:nvPr/>
        </p:nvSpPr>
        <p:spPr>
          <a:xfrm>
            <a:off x="10360080" y="2694524"/>
            <a:ext cx="462015" cy="521817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Rounded Rectangle 51">
            <a:extLst>
              <a:ext uri="{FF2B5EF4-FFF2-40B4-BE49-F238E27FC236}">
                <a16:creationId xmlns:a16="http://schemas.microsoft.com/office/drawing/2014/main" id="{E3C25509-2B7D-453C-A2C2-2A1548107269}"/>
              </a:ext>
            </a:extLst>
          </p:cNvPr>
          <p:cNvSpPr/>
          <p:nvPr/>
        </p:nvSpPr>
        <p:spPr>
          <a:xfrm rot="16200000" flipH="1">
            <a:off x="7330866" y="3975717"/>
            <a:ext cx="544225" cy="51253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4" name="Trapezoid 28">
            <a:extLst>
              <a:ext uri="{FF2B5EF4-FFF2-40B4-BE49-F238E27FC236}">
                <a16:creationId xmlns:a16="http://schemas.microsoft.com/office/drawing/2014/main" id="{0B159183-AFB6-4CBA-A3DF-81272486D395}"/>
              </a:ext>
            </a:extLst>
          </p:cNvPr>
          <p:cNvSpPr>
            <a:spLocks noChangeAspect="1"/>
          </p:cNvSpPr>
          <p:nvPr/>
        </p:nvSpPr>
        <p:spPr>
          <a:xfrm>
            <a:off x="11780248" y="544497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ounded Rectangle 25">
            <a:extLst>
              <a:ext uri="{FF2B5EF4-FFF2-40B4-BE49-F238E27FC236}">
                <a16:creationId xmlns:a16="http://schemas.microsoft.com/office/drawing/2014/main" id="{3AC67B57-4D58-4C2B-86A4-94E0707761DB}"/>
              </a:ext>
            </a:extLst>
          </p:cNvPr>
          <p:cNvSpPr/>
          <p:nvPr/>
        </p:nvSpPr>
        <p:spPr>
          <a:xfrm>
            <a:off x="11740869" y="2974959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4" name="Рисунок 63" descr="Uzhnu_logo(eng).png">
            <a:extLst>
              <a:ext uri="{FF2B5EF4-FFF2-40B4-BE49-F238E27FC236}">
                <a16:creationId xmlns:a16="http://schemas.microsoft.com/office/drawing/2014/main" id="{0353594A-A304-4CCA-B682-D36C400509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2155" y="2769404"/>
            <a:ext cx="1624648" cy="162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3035321-1492-41C5-AFA5-7F4FBD20EB8C}"/>
              </a:ext>
            </a:extLst>
          </p:cNvPr>
          <p:cNvSpPr txBox="1"/>
          <p:nvPr/>
        </p:nvSpPr>
        <p:spPr>
          <a:xfrm>
            <a:off x="227587" y="2796899"/>
            <a:ext cx="483400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Candara" panose="020E0502030303020204" pitchFamily="34" charset="0"/>
              </a:rPr>
              <a:t>ЗВІТ РЕКТОРА</a:t>
            </a:r>
            <a:br>
              <a:rPr lang="ru-RU" sz="3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latin typeface="Candara" panose="020E0502030303020204" pitchFamily="34" charset="0"/>
              </a:rPr>
              <a:t>ВОЛОДИМИРА СМОЛАНКИ </a:t>
            </a:r>
            <a:br>
              <a:rPr lang="ru-RU" sz="30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latin typeface="Candara" panose="020E0502030303020204" pitchFamily="34" charset="0"/>
              </a:rPr>
              <a:t>ЗА </a:t>
            </a:r>
            <a:r>
              <a:rPr lang="ru-RU" sz="3400" b="1" dirty="0">
                <a:solidFill>
                  <a:schemeClr val="bg1"/>
                </a:solidFill>
                <a:latin typeface="Candara" panose="020E0502030303020204" pitchFamily="34" charset="0"/>
              </a:rPr>
              <a:t>2020</a:t>
            </a:r>
            <a:r>
              <a:rPr lang="ru-RU" sz="3000" b="1" dirty="0">
                <a:solidFill>
                  <a:schemeClr val="bg1"/>
                </a:solidFill>
                <a:latin typeface="Candara" panose="020E0502030303020204" pitchFamily="34" charset="0"/>
              </a:rPr>
              <a:t> РІК</a:t>
            </a:r>
            <a:endParaRPr lang="ko-KR" altLang="en-US" sz="3000" b="1" dirty="0">
              <a:solidFill>
                <a:schemeClr val="bg1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59" name="Заголовок 5">
            <a:extLst>
              <a:ext uri="{FF2B5EF4-FFF2-40B4-BE49-F238E27FC236}">
                <a16:creationId xmlns:a16="http://schemas.microsoft.com/office/drawing/2014/main" id="{D00B2545-DAF7-477E-8368-8411704225E4}"/>
              </a:ext>
            </a:extLst>
          </p:cNvPr>
          <p:cNvSpPr txBox="1">
            <a:spLocks/>
          </p:cNvSpPr>
          <p:nvPr/>
        </p:nvSpPr>
        <p:spPr bwMode="ltGray">
          <a:xfrm>
            <a:off x="58216" y="380367"/>
            <a:ext cx="6279187" cy="387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atin typeface="Candara" panose="020E0502030303020204" pitchFamily="34" charset="0"/>
              </a:rPr>
              <a:t>УЖГОРОДСЬКИЙ НАЦІОНАЛЬНИЙ УНІВЕРСИТЕТ</a:t>
            </a:r>
            <a:endParaRPr lang="ru-RU" sz="2200" dirty="0">
              <a:latin typeface="Candara" panose="020E0502030303020204" pitchFamily="34" charset="0"/>
            </a:endParaRPr>
          </a:p>
        </p:txBody>
      </p:sp>
      <p:sp>
        <p:nvSpPr>
          <p:cNvPr id="85" name="Заголовок 5">
            <a:extLst>
              <a:ext uri="{FF2B5EF4-FFF2-40B4-BE49-F238E27FC236}">
                <a16:creationId xmlns:a16="http://schemas.microsoft.com/office/drawing/2014/main" id="{6BC615B6-D4C9-4207-B0F1-7F9085C2AF5E}"/>
              </a:ext>
            </a:extLst>
          </p:cNvPr>
          <p:cNvSpPr txBox="1">
            <a:spLocks/>
          </p:cNvSpPr>
          <p:nvPr/>
        </p:nvSpPr>
        <p:spPr bwMode="ltGray">
          <a:xfrm>
            <a:off x="-486260" y="6161953"/>
            <a:ext cx="6279187" cy="387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</a:pPr>
            <a:r>
              <a:rPr lang="en-US" sz="2400" b="1" spc="65" dirty="0">
                <a:solidFill>
                  <a:schemeClr val="bg1"/>
                </a:solidFill>
                <a:latin typeface="Candara" panose="020E0502030303020204" pitchFamily="34" charset="0"/>
                <a:cs typeface="Arial"/>
              </a:rPr>
              <a:t>www.uzhnu.edu.ua</a:t>
            </a:r>
            <a:endParaRPr lang="ru-RU" sz="2400" b="1" spc="65" dirty="0">
              <a:solidFill>
                <a:schemeClr val="bg1"/>
              </a:solidFill>
              <a:latin typeface="Candara" panose="020E05020303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64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EB3280D6-6263-4819-A458-1E098EA8F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08107"/>
            <a:ext cx="12200264" cy="555298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Rectangle 2">
            <a:extLst>
              <a:ext uri="{FF2B5EF4-FFF2-40B4-BE49-F238E27FC236}">
                <a16:creationId xmlns:a16="http://schemas.microsoft.com/office/drawing/2014/main" id="{4E6228F9-6AB0-41B1-9F1E-6D647178DCEC}"/>
              </a:ext>
            </a:extLst>
          </p:cNvPr>
          <p:cNvSpPr/>
          <p:nvPr/>
        </p:nvSpPr>
        <p:spPr>
          <a:xfrm>
            <a:off x="1" y="-238125"/>
            <a:ext cx="12186488" cy="130501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cs typeface="+mn-cs"/>
              </a:rPr>
              <a:t>ІНФОРМАТИЗАЦІЯ</a:t>
            </a:r>
            <a:r>
              <a:rPr kumimoji="0" lang="uk-UA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uk-UA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cs typeface="+mn-cs"/>
              </a:rPr>
              <a:t>ОСВІТНЬОГО</a:t>
            </a:r>
            <a:r>
              <a:rPr kumimoji="0" lang="uk-UA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uk-UA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cs typeface="+mn-cs"/>
              </a:rPr>
              <a:t>ПРОЦЕСУ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911A4DF5-5018-42C1-BF8D-BEABB14C894F}"/>
              </a:ext>
            </a:extLst>
          </p:cNvPr>
          <p:cNvGraphicFramePr>
            <a:graphicFrameLocks noGrp="1"/>
          </p:cNvGraphicFramePr>
          <p:nvPr/>
        </p:nvGraphicFramePr>
        <p:xfrm>
          <a:off x="296866" y="2606976"/>
          <a:ext cx="4751872" cy="289841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97537">
                  <a:extLst>
                    <a:ext uri="{9D8B030D-6E8A-4147-A177-3AD203B41FA5}">
                      <a16:colId xmlns:a16="http://schemas.microsoft.com/office/drawing/2014/main" val="1997915191"/>
                    </a:ext>
                  </a:extLst>
                </a:gridCol>
                <a:gridCol w="1554335">
                  <a:extLst>
                    <a:ext uri="{9D8B030D-6E8A-4147-A177-3AD203B41FA5}">
                      <a16:colId xmlns:a16="http://schemas.microsoft.com/office/drawing/2014/main" val="3462881998"/>
                    </a:ext>
                  </a:extLst>
                </a:gridCol>
              </a:tblGrid>
              <a:tr h="6886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effectLst/>
                          <a:latin typeface="Candara" panose="020E0502030303020204" pitchFamily="34" charset="0"/>
                        </a:rPr>
                        <a:t>  Найменування </a:t>
                      </a:r>
                      <a:endParaRPr lang="ru-RU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effectLst/>
                          <a:latin typeface="Candara" panose="020E0502030303020204" pitchFamily="34" charset="0"/>
                        </a:rPr>
                        <a:t>Сума, грн</a:t>
                      </a:r>
                      <a:endParaRPr lang="ru-RU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extLst>
                  <a:ext uri="{0D108BD9-81ED-4DB2-BD59-A6C34878D82A}">
                    <a16:rowId xmlns:a16="http://schemas.microsoft.com/office/drawing/2014/main" val="5406439"/>
                  </a:ext>
                </a:extLst>
              </a:tr>
              <a:tr h="19776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u="none" strike="noStrike" dirty="0">
                          <a:effectLst/>
                          <a:latin typeface="Candara" panose="020E0502030303020204" pitchFamily="34" charset="0"/>
                        </a:rPr>
                        <a:t>  Ноутбуки </a:t>
                      </a:r>
                      <a:endParaRPr lang="uk-UA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1 793 482</a:t>
                      </a:r>
                      <a:endParaRPr lang="uk-UA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2146861"/>
                  </a:ext>
                </a:extLst>
              </a:tr>
              <a:tr h="19776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u="none" strike="noStrike" dirty="0">
                          <a:effectLst/>
                          <a:latin typeface="Candara" panose="020E0502030303020204" pitchFamily="34" charset="0"/>
                        </a:rPr>
                        <a:t>  Обладнання для Інтернет-мережі</a:t>
                      </a:r>
                      <a:endParaRPr lang="uk-UA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446 686</a:t>
                      </a:r>
                      <a:endParaRPr lang="uk-UA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93816881"/>
                  </a:ext>
                </a:extLst>
              </a:tr>
              <a:tr h="19776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u="none" strike="noStrike" dirty="0">
                          <a:effectLst/>
                          <a:latin typeface="Candara" panose="020E0502030303020204" pitchFamily="34" charset="0"/>
                        </a:rPr>
                        <a:t>  Монітори</a:t>
                      </a:r>
                      <a:endParaRPr lang="uk-UA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53 232</a:t>
                      </a:r>
                      <a:endParaRPr lang="uk-UA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91243320"/>
                  </a:ext>
                </a:extLst>
              </a:tr>
              <a:tr h="19776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u="none" strike="noStrike" dirty="0">
                          <a:effectLst/>
                          <a:latin typeface="Candara" panose="020E0502030303020204" pitchFamily="34" charset="0"/>
                        </a:rPr>
                        <a:t>  Комп’ютери</a:t>
                      </a:r>
                      <a:endParaRPr lang="uk-UA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440 911</a:t>
                      </a:r>
                      <a:endParaRPr lang="uk-UA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05689641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u="none" strike="noStrike" dirty="0">
                          <a:effectLst/>
                          <a:latin typeface="Candara" panose="020E0502030303020204" pitchFamily="34" charset="0"/>
                        </a:rPr>
                        <a:t>  Графічні планшети</a:t>
                      </a:r>
                      <a:endParaRPr lang="uk-UA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115 184</a:t>
                      </a:r>
                      <a:endParaRPr lang="uk-UA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839250254"/>
                  </a:ext>
                </a:extLst>
              </a:tr>
              <a:tr h="19776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u="none" strike="noStrike" dirty="0">
                          <a:effectLst/>
                          <a:latin typeface="Candara" panose="020E0502030303020204" pitchFamily="34" charset="0"/>
                        </a:rPr>
                        <a:t>  Веб-камери </a:t>
                      </a:r>
                      <a:endParaRPr lang="uk-UA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216 224</a:t>
                      </a:r>
                      <a:endParaRPr lang="uk-UA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57555532"/>
                  </a:ext>
                </a:extLst>
              </a:tr>
              <a:tr h="19776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u="none" strike="noStrike" dirty="0">
                          <a:effectLst/>
                          <a:latin typeface="Candara" panose="020E0502030303020204" pitchFamily="34" charset="0"/>
                        </a:rPr>
                        <a:t>  Проектори </a:t>
                      </a:r>
                      <a:endParaRPr lang="uk-UA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196 000</a:t>
                      </a:r>
                      <a:endParaRPr lang="uk-UA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34003749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u="none" strike="noStrike" dirty="0">
                          <a:effectLst/>
                          <a:latin typeface="Candara" panose="020E0502030303020204" pitchFamily="34" charset="0"/>
                        </a:rPr>
                        <a:t>  Навушники</a:t>
                      </a:r>
                      <a:endParaRPr lang="uk-UA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38 575</a:t>
                      </a:r>
                      <a:endParaRPr lang="uk-UA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14357027"/>
                  </a:ext>
                </a:extLst>
              </a:tr>
              <a:tr h="19776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u="none" strike="noStrike" dirty="0">
                          <a:effectLst/>
                          <a:latin typeface="Candara" panose="020E0502030303020204" pitchFamily="34" charset="0"/>
                        </a:rPr>
                        <a:t>  Принтери</a:t>
                      </a:r>
                      <a:endParaRPr lang="uk-UA" sz="1400" b="0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199 988</a:t>
                      </a:r>
                      <a:endParaRPr lang="uk-UA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318980847"/>
                  </a:ext>
                </a:extLst>
              </a:tr>
              <a:tr h="19776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1" u="none" strike="noStrike" dirty="0">
                          <a:effectLst/>
                          <a:latin typeface="Candara" panose="020E0502030303020204" pitchFamily="34" charset="0"/>
                        </a:rPr>
                        <a:t>  Всього</a:t>
                      </a:r>
                      <a:endParaRPr lang="uk-UA" sz="1400" b="1" i="0" u="none" strike="noStrike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3 500 282</a:t>
                      </a:r>
                      <a:endParaRPr lang="uk-UA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6034094"/>
                  </a:ext>
                </a:extLst>
              </a:tr>
            </a:tbl>
          </a:graphicData>
        </a:graphic>
      </p:graphicFrame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D58FB04C-FB9F-471D-8F01-A19441E731A7}"/>
              </a:ext>
            </a:extLst>
          </p:cNvPr>
          <p:cNvSpPr/>
          <p:nvPr/>
        </p:nvSpPr>
        <p:spPr>
          <a:xfrm>
            <a:off x="5553591" y="1640974"/>
            <a:ext cx="5932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Кількість користувачів системи електронного навчання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роки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5D84406-5079-42CC-A65B-369CF563C209}"/>
              </a:ext>
            </a:extLst>
          </p:cNvPr>
          <p:cNvSpPr/>
          <p:nvPr/>
        </p:nvSpPr>
        <p:spPr>
          <a:xfrm>
            <a:off x="-203" y="6591719"/>
            <a:ext cx="12192000" cy="2662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3F42F5D-F9A8-4408-B4FB-907920B69084}"/>
              </a:ext>
            </a:extLst>
          </p:cNvPr>
          <p:cNvSpPr/>
          <p:nvPr/>
        </p:nvSpPr>
        <p:spPr>
          <a:xfrm>
            <a:off x="-1" y="6461090"/>
            <a:ext cx="12192000" cy="1413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AF0A05F-F93A-4F94-B044-28E777E22A8A}"/>
              </a:ext>
            </a:extLst>
          </p:cNvPr>
          <p:cNvSpPr/>
          <p:nvPr/>
        </p:nvSpPr>
        <p:spPr>
          <a:xfrm>
            <a:off x="296865" y="1610196"/>
            <a:ext cx="4751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Закупівля комп’ютерного обладнання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8A11BC-9D24-45A3-9866-6D52BD9E9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55" y="2421838"/>
            <a:ext cx="6750279" cy="32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29B49BF6-A61B-4C78-9002-D76E08DEC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417" y="904654"/>
            <a:ext cx="11563165" cy="556020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416A4A9F-A424-456E-B65D-98389ADA3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425636"/>
              </p:ext>
            </p:extLst>
          </p:nvPr>
        </p:nvGraphicFramePr>
        <p:xfrm>
          <a:off x="441513" y="904654"/>
          <a:ext cx="11436069" cy="556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C82F87-A2B0-4C83-88EE-6FCEC8F4372C}"/>
              </a:ext>
            </a:extLst>
          </p:cNvPr>
          <p:cNvSpPr txBox="1"/>
          <p:nvPr/>
        </p:nvSpPr>
        <p:spPr>
          <a:xfrm>
            <a:off x="208625" y="214201"/>
            <a:ext cx="11771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ДИНАМІКА ОБСЯГІВ ФІНАНСУВАННЯ НАУКОВИХ ДОСЛІДЖЕНЬ, ТИС. ГРН.</a:t>
            </a:r>
            <a:endParaRPr lang="ru-RU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13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8D449B0-1EFC-40D8-A641-D30F6CFD60EA}"/>
              </a:ext>
            </a:extLst>
          </p:cNvPr>
          <p:cNvSpPr/>
          <p:nvPr/>
        </p:nvSpPr>
        <p:spPr>
          <a:xfrm>
            <a:off x="1" y="-26633"/>
            <a:ext cx="12192000" cy="1216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395BACAA-EA78-4393-9BBE-9B2FCB102029}"/>
              </a:ext>
            </a:extLst>
          </p:cNvPr>
          <p:cNvSpPr txBox="1">
            <a:spLocks/>
          </p:cNvSpPr>
          <p:nvPr/>
        </p:nvSpPr>
        <p:spPr>
          <a:xfrm>
            <a:off x="1930893" y="125429"/>
            <a:ext cx="7976587" cy="100203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ДИНАМІКА КІЛЬКОСТІ СТАТЕЙ У </a:t>
            </a:r>
            <a:r>
              <a:rPr lang="en-US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SCOPUS </a:t>
            </a:r>
            <a:r>
              <a:rPr lang="uk-UA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ТА </a:t>
            </a:r>
            <a:r>
              <a:rPr lang="en-US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WEB OF SCIENCE </a:t>
            </a:r>
            <a:r>
              <a:rPr lang="uk-UA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У </a:t>
            </a:r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2016-2020</a:t>
            </a:r>
            <a:r>
              <a:rPr lang="uk-UA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 РОКАХ</a:t>
            </a:r>
            <a:endParaRPr lang="ru-RU" sz="3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5416C008-5E58-4FD2-B8AB-5C92209E1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190182"/>
            <a:ext cx="12191998" cy="566781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DF32E32D-796D-4456-BBA1-E9CD75E1B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63748"/>
              </p:ext>
            </p:extLst>
          </p:nvPr>
        </p:nvGraphicFramePr>
        <p:xfrm>
          <a:off x="2032000" y="121681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031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FA94516-581A-4BBF-9EC7-A7EB1298F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872294"/>
              </p:ext>
            </p:extLst>
          </p:nvPr>
        </p:nvGraphicFramePr>
        <p:xfrm>
          <a:off x="1175774" y="761824"/>
          <a:ext cx="10080054" cy="472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5501" y="192906"/>
            <a:ext cx="7283220" cy="724247"/>
          </a:xfrm>
        </p:spPr>
        <p:txBody>
          <a:bodyPr/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ДИНАМІКА ЗАХИСТІВ ДИСЕРТАЦІЙ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F1E3E3-4936-44A6-8373-CA42919AE2BD}"/>
              </a:ext>
            </a:extLst>
          </p:cNvPr>
          <p:cNvSpPr/>
          <p:nvPr/>
        </p:nvSpPr>
        <p:spPr>
          <a:xfrm rot="209406" flipH="1">
            <a:off x="-28713" y="5299331"/>
            <a:ext cx="7663806" cy="1793604"/>
          </a:xfrm>
          <a:custGeom>
            <a:avLst/>
            <a:gdLst>
              <a:gd name="connsiteX0" fmla="*/ 2805314 w 6914377"/>
              <a:gd name="connsiteY0" fmla="*/ 1645 h 2041733"/>
              <a:gd name="connsiteX1" fmla="*/ 2721250 w 6914377"/>
              <a:gd name="connsiteY1" fmla="*/ 636 h 2041733"/>
              <a:gd name="connsiteX2" fmla="*/ 2202622 w 6914377"/>
              <a:gd name="connsiteY2" fmla="*/ 122555 h 2041733"/>
              <a:gd name="connsiteX3" fmla="*/ 1326116 w 6914377"/>
              <a:gd name="connsiteY3" fmla="*/ 154441 h 2041733"/>
              <a:gd name="connsiteX4" fmla="*/ 1522550 w 6914377"/>
              <a:gd name="connsiteY4" fmla="*/ 461583 h 2041733"/>
              <a:gd name="connsiteX5" fmla="*/ 2071666 w 6914377"/>
              <a:gd name="connsiteY5" fmla="*/ 491297 h 2041733"/>
              <a:gd name="connsiteX6" fmla="*/ 1406334 w 6914377"/>
              <a:gd name="connsiteY6" fmla="*/ 584238 h 2041733"/>
              <a:gd name="connsiteX7" fmla="*/ 558766 w 6914377"/>
              <a:gd name="connsiteY7" fmla="*/ 361193 h 2041733"/>
              <a:gd name="connsiteX8" fmla="*/ 1891 w 6914377"/>
              <a:gd name="connsiteY8" fmla="*/ 547775 h 2041733"/>
              <a:gd name="connsiteX9" fmla="*/ 308954 w 6914377"/>
              <a:gd name="connsiteY9" fmla="*/ 611003 h 2041733"/>
              <a:gd name="connsiteX10" fmla="*/ 211592 w 6914377"/>
              <a:gd name="connsiteY10" fmla="*/ 822955 h 2041733"/>
              <a:gd name="connsiteX11" fmla="*/ 1713243 w 6914377"/>
              <a:gd name="connsiteY11" fmla="*/ 1106125 h 2041733"/>
              <a:gd name="connsiteX12" fmla="*/ 2102232 w 6914377"/>
              <a:gd name="connsiteY12" fmla="*/ 1253373 h 2041733"/>
              <a:gd name="connsiteX13" fmla="*/ 3273082 w 6914377"/>
              <a:gd name="connsiteY13" fmla="*/ 1141812 h 2041733"/>
              <a:gd name="connsiteX14" fmla="*/ 6812554 w 6914377"/>
              <a:gd name="connsiteY14" fmla="*/ 2033235 h 2041733"/>
              <a:gd name="connsiteX15" fmla="*/ 6853224 w 6914377"/>
              <a:gd name="connsiteY15" fmla="*/ 2041733 h 2041733"/>
              <a:gd name="connsiteX16" fmla="*/ 6914377 w 6914377"/>
              <a:gd name="connsiteY16" fmla="*/ 856956 h 2041733"/>
              <a:gd name="connsiteX17" fmla="*/ 6825790 w 6914377"/>
              <a:gd name="connsiteY17" fmla="*/ 855737 h 2041733"/>
              <a:gd name="connsiteX18" fmla="*/ 4239426 w 6914377"/>
              <a:gd name="connsiteY18" fmla="*/ 657845 h 2041733"/>
              <a:gd name="connsiteX19" fmla="*/ 3471688 w 6914377"/>
              <a:gd name="connsiteY19" fmla="*/ 188732 h 2041733"/>
              <a:gd name="connsiteX20" fmla="*/ 2805314 w 6914377"/>
              <a:gd name="connsiteY20" fmla="*/ 1645 h 20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14377" h="2041733">
                <a:moveTo>
                  <a:pt x="2805314" y="1645"/>
                </a:moveTo>
                <a:cubicBezTo>
                  <a:pt x="2776410" y="-103"/>
                  <a:pt x="2748329" y="-488"/>
                  <a:pt x="2721250" y="636"/>
                </a:cubicBezTo>
                <a:cubicBezTo>
                  <a:pt x="2504618" y="9624"/>
                  <a:pt x="2326622" y="70279"/>
                  <a:pt x="2202622" y="122555"/>
                </a:cubicBezTo>
                <a:cubicBezTo>
                  <a:pt x="2029619" y="175386"/>
                  <a:pt x="1603389" y="71818"/>
                  <a:pt x="1326116" y="154441"/>
                </a:cubicBezTo>
                <a:cubicBezTo>
                  <a:pt x="1197951" y="241925"/>
                  <a:pt x="1337908" y="448576"/>
                  <a:pt x="1522550" y="461583"/>
                </a:cubicBezTo>
                <a:cubicBezTo>
                  <a:pt x="1679521" y="505002"/>
                  <a:pt x="1888628" y="481393"/>
                  <a:pt x="2071666" y="491297"/>
                </a:cubicBezTo>
                <a:cubicBezTo>
                  <a:pt x="1920641" y="604202"/>
                  <a:pt x="1628111" y="553258"/>
                  <a:pt x="1406334" y="584238"/>
                </a:cubicBezTo>
                <a:cubicBezTo>
                  <a:pt x="1090297" y="483823"/>
                  <a:pt x="874802" y="424370"/>
                  <a:pt x="558766" y="361193"/>
                </a:cubicBezTo>
                <a:cubicBezTo>
                  <a:pt x="258941" y="317878"/>
                  <a:pt x="-25986" y="341591"/>
                  <a:pt x="1891" y="547775"/>
                </a:cubicBezTo>
                <a:lnTo>
                  <a:pt x="308954" y="611003"/>
                </a:lnTo>
                <a:cubicBezTo>
                  <a:pt x="199538" y="655587"/>
                  <a:pt x="116192" y="808162"/>
                  <a:pt x="211592" y="822955"/>
                </a:cubicBezTo>
                <a:cubicBezTo>
                  <a:pt x="763036" y="887554"/>
                  <a:pt x="1184143" y="1004288"/>
                  <a:pt x="1713243" y="1106125"/>
                </a:cubicBezTo>
                <a:cubicBezTo>
                  <a:pt x="1814357" y="1147761"/>
                  <a:pt x="2012292" y="1237806"/>
                  <a:pt x="2102232" y="1253373"/>
                </a:cubicBezTo>
                <a:cubicBezTo>
                  <a:pt x="2374618" y="1271113"/>
                  <a:pt x="2865653" y="1080884"/>
                  <a:pt x="3273082" y="1141812"/>
                </a:cubicBezTo>
                <a:cubicBezTo>
                  <a:pt x="3619245" y="1173160"/>
                  <a:pt x="5706229" y="1788545"/>
                  <a:pt x="6812554" y="2033235"/>
                </a:cubicBezTo>
                <a:lnTo>
                  <a:pt x="6853224" y="2041733"/>
                </a:lnTo>
                <a:lnTo>
                  <a:pt x="6914377" y="856956"/>
                </a:lnTo>
                <a:lnTo>
                  <a:pt x="6825790" y="855737"/>
                </a:lnTo>
                <a:cubicBezTo>
                  <a:pt x="6103297" y="845623"/>
                  <a:pt x="5108740" y="825721"/>
                  <a:pt x="4239426" y="657845"/>
                </a:cubicBezTo>
                <a:cubicBezTo>
                  <a:pt x="4016146" y="443179"/>
                  <a:pt x="3724717" y="298266"/>
                  <a:pt x="3471688" y="188732"/>
                </a:cubicBezTo>
                <a:cubicBezTo>
                  <a:pt x="3250287" y="92889"/>
                  <a:pt x="3007641" y="13879"/>
                  <a:pt x="2805314" y="16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Callout 52">
            <a:extLst>
              <a:ext uri="{FF2B5EF4-FFF2-40B4-BE49-F238E27FC236}">
                <a16:creationId xmlns:a16="http://schemas.microsoft.com/office/drawing/2014/main" id="{62BE3702-5284-4FDD-8050-C483F8BF97AD}"/>
              </a:ext>
            </a:extLst>
          </p:cNvPr>
          <p:cNvSpPr/>
          <p:nvPr/>
        </p:nvSpPr>
        <p:spPr>
          <a:xfrm>
            <a:off x="7861943" y="2407531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2019</a:t>
            </a:r>
            <a:endParaRPr lang="en-US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Oval Callout 52">
            <a:extLst>
              <a:ext uri="{FF2B5EF4-FFF2-40B4-BE49-F238E27FC236}">
                <a16:creationId xmlns:a16="http://schemas.microsoft.com/office/drawing/2014/main" id="{CC9C9B1C-B801-46CC-B026-2B99347DAFE0}"/>
              </a:ext>
            </a:extLst>
          </p:cNvPr>
          <p:cNvSpPr/>
          <p:nvPr/>
        </p:nvSpPr>
        <p:spPr>
          <a:xfrm>
            <a:off x="6217655" y="2257172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2018</a:t>
            </a:r>
            <a:endParaRPr lang="en-US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D6194EC5-716F-4FCF-A06E-065690F90F08}"/>
              </a:ext>
            </a:extLst>
          </p:cNvPr>
          <p:cNvSpPr/>
          <p:nvPr/>
        </p:nvSpPr>
        <p:spPr>
          <a:xfrm>
            <a:off x="3002866" y="1646982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2016</a:t>
            </a:r>
            <a:endParaRPr lang="en-US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Oval Callout 52">
            <a:extLst>
              <a:ext uri="{FF2B5EF4-FFF2-40B4-BE49-F238E27FC236}">
                <a16:creationId xmlns:a16="http://schemas.microsoft.com/office/drawing/2014/main" id="{B181D684-BEAB-4A2D-827C-284C50AB154A}"/>
              </a:ext>
            </a:extLst>
          </p:cNvPr>
          <p:cNvSpPr/>
          <p:nvPr/>
        </p:nvSpPr>
        <p:spPr>
          <a:xfrm>
            <a:off x="4586953" y="2338973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2017</a:t>
            </a:r>
            <a:endParaRPr lang="en-US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Oval Callout 52">
            <a:extLst>
              <a:ext uri="{FF2B5EF4-FFF2-40B4-BE49-F238E27FC236}">
                <a16:creationId xmlns:a16="http://schemas.microsoft.com/office/drawing/2014/main" id="{B5AECFFB-5EDA-47D5-874A-8F995258D7EA}"/>
              </a:ext>
            </a:extLst>
          </p:cNvPr>
          <p:cNvSpPr/>
          <p:nvPr/>
        </p:nvSpPr>
        <p:spPr>
          <a:xfrm>
            <a:off x="1194534" y="2098964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2015</a:t>
            </a:r>
            <a:endParaRPr lang="en-US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4" name="Oval Callout 52">
            <a:extLst>
              <a:ext uri="{FF2B5EF4-FFF2-40B4-BE49-F238E27FC236}">
                <a16:creationId xmlns:a16="http://schemas.microsoft.com/office/drawing/2014/main" id="{73A664E4-BB70-4D1F-8139-34EA2E71F8C6}"/>
              </a:ext>
            </a:extLst>
          </p:cNvPr>
          <p:cNvSpPr/>
          <p:nvPr/>
        </p:nvSpPr>
        <p:spPr>
          <a:xfrm>
            <a:off x="9498438" y="2792569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2020</a:t>
            </a:r>
            <a:endParaRPr lang="en-US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46" name="Straight Connector 11">
            <a:extLst>
              <a:ext uri="{FF2B5EF4-FFF2-40B4-BE49-F238E27FC236}">
                <a16:creationId xmlns:a16="http://schemas.microsoft.com/office/drawing/2014/main" id="{0D652660-73C9-456B-9BB7-28CAE1247F17}"/>
              </a:ext>
            </a:extLst>
          </p:cNvPr>
          <p:cNvCxnSpPr>
            <a:cxnSpLocks/>
          </p:cNvCxnSpPr>
          <p:nvPr/>
        </p:nvCxnSpPr>
        <p:spPr>
          <a:xfrm flipV="1">
            <a:off x="1375187" y="3338983"/>
            <a:ext cx="852562" cy="51786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2">
            <a:extLst>
              <a:ext uri="{FF2B5EF4-FFF2-40B4-BE49-F238E27FC236}">
                <a16:creationId xmlns:a16="http://schemas.microsoft.com/office/drawing/2014/main" id="{E87FBE7C-3D35-43DD-801F-7B053DA23B47}"/>
              </a:ext>
            </a:extLst>
          </p:cNvPr>
          <p:cNvCxnSpPr>
            <a:cxnSpLocks/>
            <a:stCxn id="51" idx="5"/>
            <a:endCxn id="52" idx="2"/>
          </p:cNvCxnSpPr>
          <p:nvPr/>
        </p:nvCxnSpPr>
        <p:spPr>
          <a:xfrm>
            <a:off x="2352624" y="3312350"/>
            <a:ext cx="691447" cy="34218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3">
            <a:extLst>
              <a:ext uri="{FF2B5EF4-FFF2-40B4-BE49-F238E27FC236}">
                <a16:creationId xmlns:a16="http://schemas.microsoft.com/office/drawing/2014/main" id="{4DD26088-846F-4C9E-9697-51ED67EFC084}"/>
              </a:ext>
            </a:extLst>
          </p:cNvPr>
          <p:cNvCxnSpPr>
            <a:cxnSpLocks/>
            <a:stCxn id="52" idx="7"/>
            <a:endCxn id="53" idx="3"/>
          </p:cNvCxnSpPr>
          <p:nvPr/>
        </p:nvCxnSpPr>
        <p:spPr>
          <a:xfrm flipV="1">
            <a:off x="3194809" y="2864535"/>
            <a:ext cx="820207" cy="7275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5">
            <a:extLst>
              <a:ext uri="{FF2B5EF4-FFF2-40B4-BE49-F238E27FC236}">
                <a16:creationId xmlns:a16="http://schemas.microsoft.com/office/drawing/2014/main" id="{BE4AB5D8-AE5E-48A6-ADFC-055CE3BF40C1}"/>
              </a:ext>
            </a:extLst>
          </p:cNvPr>
          <p:cNvCxnSpPr>
            <a:cxnSpLocks/>
            <a:stCxn id="53" idx="5"/>
            <a:endCxn id="54" idx="1"/>
          </p:cNvCxnSpPr>
          <p:nvPr/>
        </p:nvCxnSpPr>
        <p:spPr>
          <a:xfrm>
            <a:off x="4139891" y="2864535"/>
            <a:ext cx="669316" cy="79312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18">
            <a:extLst>
              <a:ext uri="{FF2B5EF4-FFF2-40B4-BE49-F238E27FC236}">
                <a16:creationId xmlns:a16="http://schemas.microsoft.com/office/drawing/2014/main" id="{103DF21D-0054-4A09-9AC6-8CF23CC931E4}"/>
              </a:ext>
            </a:extLst>
          </p:cNvPr>
          <p:cNvSpPr/>
          <p:nvPr/>
        </p:nvSpPr>
        <p:spPr>
          <a:xfrm>
            <a:off x="2201886" y="3161612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2" name="Oval 19">
            <a:extLst>
              <a:ext uri="{FF2B5EF4-FFF2-40B4-BE49-F238E27FC236}">
                <a16:creationId xmlns:a16="http://schemas.microsoft.com/office/drawing/2014/main" id="{3EDEB3C1-8496-40F5-B927-52DAA8782ACF}"/>
              </a:ext>
            </a:extLst>
          </p:cNvPr>
          <p:cNvSpPr/>
          <p:nvPr/>
        </p:nvSpPr>
        <p:spPr>
          <a:xfrm>
            <a:off x="3044071" y="3566232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3" name="Oval 20">
            <a:extLst>
              <a:ext uri="{FF2B5EF4-FFF2-40B4-BE49-F238E27FC236}">
                <a16:creationId xmlns:a16="http://schemas.microsoft.com/office/drawing/2014/main" id="{8927A272-A5C2-4D13-84C5-0F9BF38C884B}"/>
              </a:ext>
            </a:extLst>
          </p:cNvPr>
          <p:cNvSpPr/>
          <p:nvPr/>
        </p:nvSpPr>
        <p:spPr>
          <a:xfrm>
            <a:off x="3989153" y="2713797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4" name="Oval 21">
            <a:extLst>
              <a:ext uri="{FF2B5EF4-FFF2-40B4-BE49-F238E27FC236}">
                <a16:creationId xmlns:a16="http://schemas.microsoft.com/office/drawing/2014/main" id="{7E4289EB-5CBB-4C2F-A181-4D4C489B0944}"/>
              </a:ext>
            </a:extLst>
          </p:cNvPr>
          <p:cNvSpPr/>
          <p:nvPr/>
        </p:nvSpPr>
        <p:spPr>
          <a:xfrm>
            <a:off x="4783344" y="3631801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71" name="Straight Connector 11">
            <a:extLst>
              <a:ext uri="{FF2B5EF4-FFF2-40B4-BE49-F238E27FC236}">
                <a16:creationId xmlns:a16="http://schemas.microsoft.com/office/drawing/2014/main" id="{BA101BED-AD42-4E48-80A5-9E2F878EE771}"/>
              </a:ext>
            </a:extLst>
          </p:cNvPr>
          <p:cNvCxnSpPr>
            <a:cxnSpLocks/>
          </p:cNvCxnSpPr>
          <p:nvPr/>
        </p:nvCxnSpPr>
        <p:spPr>
          <a:xfrm flipV="1">
            <a:off x="4992962" y="3525366"/>
            <a:ext cx="531956" cy="1766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2">
            <a:extLst>
              <a:ext uri="{FF2B5EF4-FFF2-40B4-BE49-F238E27FC236}">
                <a16:creationId xmlns:a16="http://schemas.microsoft.com/office/drawing/2014/main" id="{C0A3A4E6-5EB6-49A2-915C-BF584789ACA3}"/>
              </a:ext>
            </a:extLst>
          </p:cNvPr>
          <p:cNvCxnSpPr>
            <a:cxnSpLocks/>
            <a:endCxn id="77" idx="1"/>
          </p:cNvCxnSpPr>
          <p:nvPr/>
        </p:nvCxnSpPr>
        <p:spPr>
          <a:xfrm>
            <a:off x="5706862" y="3555592"/>
            <a:ext cx="506537" cy="38393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3">
            <a:extLst>
              <a:ext uri="{FF2B5EF4-FFF2-40B4-BE49-F238E27FC236}">
                <a16:creationId xmlns:a16="http://schemas.microsoft.com/office/drawing/2014/main" id="{8E1180E5-952C-4815-9B67-57BB953AC3BD}"/>
              </a:ext>
            </a:extLst>
          </p:cNvPr>
          <p:cNvCxnSpPr>
            <a:cxnSpLocks/>
            <a:stCxn id="77" idx="7"/>
            <a:endCxn id="78" idx="3"/>
          </p:cNvCxnSpPr>
          <p:nvPr/>
        </p:nvCxnSpPr>
        <p:spPr>
          <a:xfrm flipV="1">
            <a:off x="6338274" y="3475247"/>
            <a:ext cx="876253" cy="46428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5">
            <a:extLst>
              <a:ext uri="{FF2B5EF4-FFF2-40B4-BE49-F238E27FC236}">
                <a16:creationId xmlns:a16="http://schemas.microsoft.com/office/drawing/2014/main" id="{6787FE41-5338-429C-96E6-0AB04B241FCE}"/>
              </a:ext>
            </a:extLst>
          </p:cNvPr>
          <p:cNvCxnSpPr>
            <a:cxnSpLocks/>
          </p:cNvCxnSpPr>
          <p:nvPr/>
        </p:nvCxnSpPr>
        <p:spPr>
          <a:xfrm>
            <a:off x="7332796" y="3449953"/>
            <a:ext cx="699569" cy="67745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6">
            <a:extLst>
              <a:ext uri="{FF2B5EF4-FFF2-40B4-BE49-F238E27FC236}">
                <a16:creationId xmlns:a16="http://schemas.microsoft.com/office/drawing/2014/main" id="{F574914A-B89D-40C0-85B6-8487887DE280}"/>
              </a:ext>
            </a:extLst>
          </p:cNvPr>
          <p:cNvCxnSpPr>
            <a:cxnSpLocks/>
            <a:stCxn id="79" idx="7"/>
          </p:cNvCxnSpPr>
          <p:nvPr/>
        </p:nvCxnSpPr>
        <p:spPr>
          <a:xfrm flipV="1">
            <a:off x="8189709" y="3668907"/>
            <a:ext cx="686085" cy="42135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8">
            <a:extLst>
              <a:ext uri="{FF2B5EF4-FFF2-40B4-BE49-F238E27FC236}">
                <a16:creationId xmlns:a16="http://schemas.microsoft.com/office/drawing/2014/main" id="{CAD4ED83-3745-4441-B37D-F3FA6351BC99}"/>
              </a:ext>
            </a:extLst>
          </p:cNvPr>
          <p:cNvSpPr/>
          <p:nvPr/>
        </p:nvSpPr>
        <p:spPr>
          <a:xfrm>
            <a:off x="5556124" y="3412809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7" name="Oval 19">
            <a:extLst>
              <a:ext uri="{FF2B5EF4-FFF2-40B4-BE49-F238E27FC236}">
                <a16:creationId xmlns:a16="http://schemas.microsoft.com/office/drawing/2014/main" id="{84B17168-C66A-4A98-ADEF-F49C42A91911}"/>
              </a:ext>
            </a:extLst>
          </p:cNvPr>
          <p:cNvSpPr/>
          <p:nvPr/>
        </p:nvSpPr>
        <p:spPr>
          <a:xfrm>
            <a:off x="6187536" y="3913664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8" name="Oval 20">
            <a:extLst>
              <a:ext uri="{FF2B5EF4-FFF2-40B4-BE49-F238E27FC236}">
                <a16:creationId xmlns:a16="http://schemas.microsoft.com/office/drawing/2014/main" id="{554FB2B6-EB16-43BC-A690-3B93A0DA0693}"/>
              </a:ext>
            </a:extLst>
          </p:cNvPr>
          <p:cNvSpPr/>
          <p:nvPr/>
        </p:nvSpPr>
        <p:spPr>
          <a:xfrm>
            <a:off x="7188664" y="3324509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9" name="Oval 21">
            <a:extLst>
              <a:ext uri="{FF2B5EF4-FFF2-40B4-BE49-F238E27FC236}">
                <a16:creationId xmlns:a16="http://schemas.microsoft.com/office/drawing/2014/main" id="{3A1C89EF-EB5C-43F2-9D05-980126818520}"/>
              </a:ext>
            </a:extLst>
          </p:cNvPr>
          <p:cNvSpPr/>
          <p:nvPr/>
        </p:nvSpPr>
        <p:spPr>
          <a:xfrm>
            <a:off x="8038971" y="4064402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01" name="Straight Connector 15">
            <a:extLst>
              <a:ext uri="{FF2B5EF4-FFF2-40B4-BE49-F238E27FC236}">
                <a16:creationId xmlns:a16="http://schemas.microsoft.com/office/drawing/2014/main" id="{2CE37F54-A807-4C0F-9D52-C9A1B233A244}"/>
              </a:ext>
            </a:extLst>
          </p:cNvPr>
          <p:cNvCxnSpPr>
            <a:cxnSpLocks/>
            <a:stCxn id="102" idx="5"/>
            <a:endCxn id="103" idx="1"/>
          </p:cNvCxnSpPr>
          <p:nvPr/>
        </p:nvCxnSpPr>
        <p:spPr>
          <a:xfrm>
            <a:off x="8985071" y="3676103"/>
            <a:ext cx="645703" cy="65704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20">
            <a:extLst>
              <a:ext uri="{FF2B5EF4-FFF2-40B4-BE49-F238E27FC236}">
                <a16:creationId xmlns:a16="http://schemas.microsoft.com/office/drawing/2014/main" id="{72095E7F-C777-493E-B16A-3A26E39498E3}"/>
              </a:ext>
            </a:extLst>
          </p:cNvPr>
          <p:cNvSpPr/>
          <p:nvPr/>
        </p:nvSpPr>
        <p:spPr>
          <a:xfrm>
            <a:off x="8834333" y="3525365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3" name="Oval 21">
            <a:extLst>
              <a:ext uri="{FF2B5EF4-FFF2-40B4-BE49-F238E27FC236}">
                <a16:creationId xmlns:a16="http://schemas.microsoft.com/office/drawing/2014/main" id="{28BE600A-ED11-437D-B112-A74E53E81E43}"/>
              </a:ext>
            </a:extLst>
          </p:cNvPr>
          <p:cNvSpPr/>
          <p:nvPr/>
        </p:nvSpPr>
        <p:spPr>
          <a:xfrm>
            <a:off x="9604911" y="4307281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04" name="Straight Connector 11">
            <a:extLst>
              <a:ext uri="{FF2B5EF4-FFF2-40B4-BE49-F238E27FC236}">
                <a16:creationId xmlns:a16="http://schemas.microsoft.com/office/drawing/2014/main" id="{7B882879-05C5-4983-AD16-59551D1267E9}"/>
              </a:ext>
            </a:extLst>
          </p:cNvPr>
          <p:cNvCxnSpPr>
            <a:cxnSpLocks/>
          </p:cNvCxnSpPr>
          <p:nvPr/>
        </p:nvCxnSpPr>
        <p:spPr>
          <a:xfrm flipV="1">
            <a:off x="9781512" y="4009035"/>
            <a:ext cx="679954" cy="3938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0213AC85-C6EA-4914-9B1B-960023539435}"/>
              </a:ext>
            </a:extLst>
          </p:cNvPr>
          <p:cNvCxnSpPr>
            <a:cxnSpLocks/>
          </p:cNvCxnSpPr>
          <p:nvPr/>
        </p:nvCxnSpPr>
        <p:spPr>
          <a:xfrm flipV="1">
            <a:off x="2642951" y="925054"/>
            <a:ext cx="7265770" cy="12992"/>
          </a:xfrm>
          <a:prstGeom prst="line">
            <a:avLst/>
          </a:prstGeom>
          <a:ln w="57150">
            <a:solidFill>
              <a:srgbClr val="3A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8DC760DC-6E7B-4A86-9B70-32883981DBD4}"/>
              </a:ext>
            </a:extLst>
          </p:cNvPr>
          <p:cNvCxnSpPr>
            <a:cxnSpLocks/>
          </p:cNvCxnSpPr>
          <p:nvPr/>
        </p:nvCxnSpPr>
        <p:spPr>
          <a:xfrm>
            <a:off x="4015016" y="1074090"/>
            <a:ext cx="6095645" cy="0"/>
          </a:xfrm>
          <a:prstGeom prst="line">
            <a:avLst/>
          </a:prstGeom>
          <a:ln w="57150">
            <a:solidFill>
              <a:srgbClr val="3A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0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42BCEBD6-0270-4F69-9F36-1BCCEA6B6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080305"/>
              </p:ext>
            </p:extLst>
          </p:nvPr>
        </p:nvGraphicFramePr>
        <p:xfrm>
          <a:off x="1253976" y="1081833"/>
          <a:ext cx="9684046" cy="517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229BBE3-90A9-4AB8-8833-44684A5EFA84}"/>
              </a:ext>
            </a:extLst>
          </p:cNvPr>
          <p:cNvSpPr/>
          <p:nvPr/>
        </p:nvSpPr>
        <p:spPr>
          <a:xfrm>
            <a:off x="1" y="-44387"/>
            <a:ext cx="12192000" cy="1126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D5E55AA-2486-4869-B1F9-1263E8E98D25}"/>
              </a:ext>
            </a:extLst>
          </p:cNvPr>
          <p:cNvSpPr txBox="1">
            <a:spLocks/>
          </p:cNvSpPr>
          <p:nvPr/>
        </p:nvSpPr>
        <p:spPr>
          <a:xfrm>
            <a:off x="1157795" y="222622"/>
            <a:ext cx="9876408" cy="59220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>
                <a:solidFill>
                  <a:srgbClr val="3C5568"/>
                </a:solidFill>
                <a:latin typeface="Candara" panose="020E0502030303020204" pitchFamily="34" charset="0"/>
              </a:rPr>
              <a:t>НАВЧАЛЬНІ, НАУКОВІ ТА ДОВІДКОВІ ВИДАННЯ</a:t>
            </a:r>
            <a:endParaRPr lang="ru-RU" sz="3600" b="1" dirty="0">
              <a:solidFill>
                <a:srgbClr val="3C5568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7AA8D4E-7837-4102-9732-9B0C33BA1B1C}"/>
              </a:ext>
            </a:extLst>
          </p:cNvPr>
          <p:cNvSpPr/>
          <p:nvPr/>
        </p:nvSpPr>
        <p:spPr>
          <a:xfrm>
            <a:off x="-1" y="6471821"/>
            <a:ext cx="12192000" cy="386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4581EC2-31CD-4B55-A284-4E4B0BF6DE14}"/>
              </a:ext>
            </a:extLst>
          </p:cNvPr>
          <p:cNvSpPr/>
          <p:nvPr/>
        </p:nvSpPr>
        <p:spPr>
          <a:xfrm>
            <a:off x="-1" y="6363471"/>
            <a:ext cx="12192000" cy="108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420477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6F21B4D4-2BE3-43E3-8286-AFEC70512669}"/>
              </a:ext>
            </a:extLst>
          </p:cNvPr>
          <p:cNvSpPr/>
          <p:nvPr/>
        </p:nvSpPr>
        <p:spPr>
          <a:xfrm>
            <a:off x="5549781" y="1030525"/>
            <a:ext cx="6297134" cy="5576801"/>
          </a:xfrm>
          <a:prstGeom prst="roundRect">
            <a:avLst/>
          </a:prstGeom>
          <a:solidFill>
            <a:srgbClr val="90A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Місце для зображення 4">
            <a:extLst>
              <a:ext uri="{FF2B5EF4-FFF2-40B4-BE49-F238E27FC236}">
                <a16:creationId xmlns:a16="http://schemas.microsoft.com/office/drawing/2014/main" id="{AB2A64A0-8CDE-4940-BD35-3C12752C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" b="1362"/>
          <a:stretch>
            <a:fillRect/>
          </a:stretch>
        </p:blipFill>
        <p:spPr>
          <a:xfrm>
            <a:off x="276283" y="1893986"/>
            <a:ext cx="5273498" cy="3849876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6480511-780B-4222-90F7-7C83B31E8640}"/>
              </a:ext>
            </a:extLst>
          </p:cNvPr>
          <p:cNvSpPr txBox="1">
            <a:spLocks/>
          </p:cNvSpPr>
          <p:nvPr/>
        </p:nvSpPr>
        <p:spPr>
          <a:xfrm>
            <a:off x="2228429" y="215162"/>
            <a:ext cx="7735142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ІННОВАЦІЙНИЙ РОЗВИТОК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47E87-9C13-4F45-A7F4-1F0555BC5F16}"/>
              </a:ext>
            </a:extLst>
          </p:cNvPr>
          <p:cNvSpPr txBox="1"/>
          <p:nvPr/>
        </p:nvSpPr>
        <p:spPr>
          <a:xfrm>
            <a:off x="5722727" y="1423397"/>
            <a:ext cx="5951241" cy="479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1000"/>
              </a:spcAft>
              <a:buFontTx/>
              <a:buChar char="-"/>
            </a:pPr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З</a:t>
            </a:r>
            <a:r>
              <a:rPr lang="uk-UA" sz="1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нято й видано в ефір понад </a:t>
            </a:r>
            <a:r>
              <a:rPr lang="uk-UA" sz="1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45 відеоматеріалів </a:t>
            </a:r>
            <a:r>
              <a:rPr lang="uk-UA" sz="1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та опубліковано близько </a:t>
            </a:r>
            <a:r>
              <a:rPr lang="uk-UA" sz="1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20 друкованих статей</a:t>
            </a:r>
            <a:r>
              <a:rPr lang="uk-UA" sz="1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, в яких було висвітлено різні аспекти діяльності університету</a:t>
            </a:r>
          </a:p>
          <a:p>
            <a:pPr marL="171450" indent="-171450" algn="just">
              <a:spcAft>
                <a:spcPts val="1000"/>
              </a:spcAft>
              <a:buFontTx/>
              <a:buChar char="-"/>
            </a:pPr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</a:t>
            </a:r>
            <a:r>
              <a:rPr lang="uk-UA" sz="1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ідписано Меморандум про співпрацю між УжНУ, Закарпатською обласною державною адміністрацією, Агенцією регіонального розвитку Закарпатської області та </a:t>
            </a:r>
            <a:r>
              <a:rPr lang="uk-UA" sz="17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Інноваційним холдингом «Сікорські </a:t>
            </a:r>
            <a:r>
              <a:rPr lang="uk-UA" sz="170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Челендж</a:t>
            </a:r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»</a:t>
            </a:r>
            <a:r>
              <a:rPr lang="uk-UA" sz="17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</a:p>
          <a:p>
            <a:pPr marL="171450" indent="-171450" algn="just">
              <a:spcAft>
                <a:spcPts val="1000"/>
              </a:spcAft>
              <a:buFontTx/>
              <a:buChar char="-"/>
            </a:pPr>
            <a:r>
              <a:rPr lang="uk-UA" sz="17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Участь у конкурсі </a:t>
            </a:r>
            <a:r>
              <a:rPr lang="uk-UA" sz="170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проєктів</a:t>
            </a:r>
            <a:r>
              <a:rPr lang="uk-UA" sz="17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 в рамках Програми підтримки секторальної політики Міністерства </a:t>
            </a:r>
            <a:r>
              <a:rPr lang="uk-UA" sz="1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розвитку громад та територій України</a:t>
            </a:r>
          </a:p>
          <a:p>
            <a:pPr marL="171450" indent="-171450" algn="just">
              <a:spcAft>
                <a:spcPts val="1000"/>
              </a:spcAft>
              <a:buFontTx/>
              <a:buChar char="-"/>
            </a:pPr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І</a:t>
            </a:r>
            <a:r>
              <a:rPr lang="uk-UA" sz="1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ніційовано генерацію </a:t>
            </a:r>
            <a:r>
              <a:rPr lang="uk-UA" sz="17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проєктних</a:t>
            </a:r>
            <a:r>
              <a:rPr lang="uk-UA" sz="1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 ідей для участі </a:t>
            </a:r>
            <a:r>
              <a:rPr lang="uk-UA" sz="1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у грантових конкурсах Українського культурного фонду</a:t>
            </a:r>
          </a:p>
          <a:p>
            <a:pPr marL="171450" indent="-171450" algn="just">
              <a:spcAft>
                <a:spcPts val="1000"/>
              </a:spcAft>
              <a:buFontTx/>
              <a:buChar char="-"/>
            </a:pPr>
            <a:r>
              <a:rPr lang="uk-U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К</a:t>
            </a:r>
            <a:r>
              <a:rPr lang="uk-UA" sz="1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оординація розробки масового </a:t>
            </a:r>
            <a:r>
              <a:rPr lang="uk-UA" sz="1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відкритого курсу відео-лекцій «Школа сталого зеленого туризму»</a:t>
            </a:r>
            <a:r>
              <a:rPr lang="uk-UA" sz="1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 з метою його подальшого розміщення на платформах «</a:t>
            </a:r>
            <a:r>
              <a:rPr lang="en-US" sz="17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Prometeus</a:t>
            </a:r>
            <a:r>
              <a:rPr lang="en-US" sz="1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»</a:t>
            </a:r>
            <a:r>
              <a:rPr lang="uk-UA" sz="1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 та</a:t>
            </a:r>
            <a:r>
              <a:rPr lang="en-US" sz="1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</a:rPr>
              <a:t> «Google Classroom»</a:t>
            </a:r>
            <a:endParaRPr lang="en-US" sz="17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39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>
            <a:extLst>
              <a:ext uri="{FF2B5EF4-FFF2-40B4-BE49-F238E27FC236}">
                <a16:creationId xmlns:a16="http://schemas.microsoft.com/office/drawing/2014/main" id="{584E12D6-A0A2-4949-9465-478C03EDD770}"/>
              </a:ext>
            </a:extLst>
          </p:cNvPr>
          <p:cNvSpPr/>
          <p:nvPr/>
        </p:nvSpPr>
        <p:spPr>
          <a:xfrm>
            <a:off x="51037" y="451788"/>
            <a:ext cx="5809029" cy="710231"/>
          </a:xfrm>
          <a:prstGeom prst="rect">
            <a:avLst/>
          </a:prstGeom>
          <a:solidFill>
            <a:srgbClr val="486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4F4E0A87-C0C3-4835-90DB-6AD2440C1D2E}"/>
              </a:ext>
            </a:extLst>
          </p:cNvPr>
          <p:cNvSpPr/>
          <p:nvPr/>
        </p:nvSpPr>
        <p:spPr>
          <a:xfrm>
            <a:off x="125020" y="521335"/>
            <a:ext cx="5653670" cy="5585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30C3C8-F6E8-48E0-9417-A76F8E66CFC2}"/>
              </a:ext>
            </a:extLst>
          </p:cNvPr>
          <p:cNvSpPr/>
          <p:nvPr/>
        </p:nvSpPr>
        <p:spPr>
          <a:xfrm>
            <a:off x="264234" y="5350841"/>
            <a:ext cx="5389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48667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Договірна база </a:t>
            </a:r>
            <a:br>
              <a:rPr lang="uk-UA" b="1" dirty="0">
                <a:solidFill>
                  <a:srgbClr val="48667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48667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міжнародного співробітництва у  2020 році</a:t>
            </a:r>
            <a:endParaRPr lang="ru-RU" b="1" dirty="0">
              <a:solidFill>
                <a:srgbClr val="48667C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F55229B-549E-4869-8191-B62173806FE8}"/>
              </a:ext>
            </a:extLst>
          </p:cNvPr>
          <p:cNvSpPr/>
          <p:nvPr/>
        </p:nvSpPr>
        <p:spPr>
          <a:xfrm>
            <a:off x="5902961" y="0"/>
            <a:ext cx="6283527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02EA9F-8611-4D7B-8B4A-4CEE2523423C}"/>
              </a:ext>
            </a:extLst>
          </p:cNvPr>
          <p:cNvGrpSpPr/>
          <p:nvPr/>
        </p:nvGrpSpPr>
        <p:grpSpPr>
          <a:xfrm>
            <a:off x="7030307" y="1405227"/>
            <a:ext cx="4014788" cy="4369576"/>
            <a:chOff x="4607827" y="501496"/>
            <a:chExt cx="3489117" cy="3797452"/>
          </a:xfrm>
          <a:solidFill>
            <a:srgbClr val="FFFFFF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FD4334-59A0-4ADB-8B78-6AD3175DAB08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27E2EF-9754-4950-AF48-CDF3A6966E64}"/>
                </a:ext>
              </a:extLst>
            </p:cNvPr>
            <p:cNvSpPr/>
            <p:nvPr/>
          </p:nvSpPr>
          <p:spPr>
            <a:xfrm>
              <a:off x="4607827" y="2351060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9E1BD7-2C33-4C6E-BFC9-FF1FAC1DEEAC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614991-FB79-4866-8017-CD0C3B641B3E}"/>
                </a:ext>
              </a:extLst>
            </p:cNvPr>
            <p:cNvSpPr/>
            <p:nvPr/>
          </p:nvSpPr>
          <p:spPr>
            <a:xfrm>
              <a:off x="7731288" y="2308938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160A6F-125E-40F8-B72E-9AF78272AA52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F21529-EAF3-4A58-B9CC-20E180DAA0AA}"/>
                </a:ext>
              </a:extLst>
            </p:cNvPr>
            <p:cNvSpPr/>
            <p:nvPr/>
          </p:nvSpPr>
          <p:spPr>
            <a:xfrm>
              <a:off x="4947284" y="3467449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4FD44C-52B8-4412-B58F-AA00C0DC0A19}"/>
                </a:ext>
              </a:extLst>
            </p:cNvPr>
            <p:cNvSpPr/>
            <p:nvPr/>
          </p:nvSpPr>
          <p:spPr>
            <a:xfrm>
              <a:off x="7345270" y="1393506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E0BF3A-14EA-42F2-8837-434795FD2E3D}"/>
                </a:ext>
              </a:extLst>
            </p:cNvPr>
            <p:cNvSpPr/>
            <p:nvPr/>
          </p:nvSpPr>
          <p:spPr>
            <a:xfrm>
              <a:off x="6926817" y="3458708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92" y="438421"/>
            <a:ext cx="5566233" cy="724247"/>
          </a:xfrm>
        </p:spPr>
        <p:txBody>
          <a:bodyPr/>
          <a:lstStyle/>
          <a:p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МІЖНАРОДНА СПІВПРАЦЯ</a:t>
            </a:r>
            <a:endParaRPr lang="en-US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D3EC555-4623-4356-A644-2A244A2BB3E4}"/>
              </a:ext>
            </a:extLst>
          </p:cNvPr>
          <p:cNvGrpSpPr/>
          <p:nvPr/>
        </p:nvGrpSpPr>
        <p:grpSpPr>
          <a:xfrm>
            <a:off x="1320240" y="2148363"/>
            <a:ext cx="3476405" cy="3482017"/>
            <a:chOff x="3740790" y="1662024"/>
            <a:chExt cx="4740961" cy="4748613"/>
          </a:xfrm>
        </p:grpSpPr>
        <p:sp>
          <p:nvSpPr>
            <p:cNvPr id="32" name="Block Arc 4">
              <a:extLst>
                <a:ext uri="{FF2B5EF4-FFF2-40B4-BE49-F238E27FC236}">
                  <a16:creationId xmlns:a16="http://schemas.microsoft.com/office/drawing/2014/main" id="{6D69A24A-12BD-4DB9-81C4-0FA51D2666E2}"/>
                </a:ext>
              </a:extLst>
            </p:cNvPr>
            <p:cNvSpPr/>
            <p:nvPr/>
          </p:nvSpPr>
          <p:spPr>
            <a:xfrm rot="2221817">
              <a:off x="3806496" y="1662024"/>
              <a:ext cx="4620511" cy="4748613"/>
            </a:xfrm>
            <a:prstGeom prst="blockArc">
              <a:avLst>
                <a:gd name="adj1" fmla="val 9996896"/>
                <a:gd name="adj2" fmla="val 18892620"/>
                <a:gd name="adj3" fmla="val 29290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CA1DA9A6-1E47-4106-8832-C28C83CF4EF0}"/>
                </a:ext>
              </a:extLst>
            </p:cNvPr>
            <p:cNvSpPr/>
            <p:nvPr/>
          </p:nvSpPr>
          <p:spPr>
            <a:xfrm rot="9958907">
              <a:off x="4429262" y="2059847"/>
              <a:ext cx="4052489" cy="4080655"/>
            </a:xfrm>
            <a:prstGeom prst="blockArc">
              <a:avLst>
                <a:gd name="adj1" fmla="val 11372878"/>
                <a:gd name="adj2" fmla="val 13652516"/>
                <a:gd name="adj3" fmla="val 33592"/>
              </a:avLst>
            </a:prstGeom>
            <a:solidFill>
              <a:schemeClr val="bg1"/>
            </a:solidFill>
            <a:ln w="76200">
              <a:solidFill>
                <a:srgbClr val="799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Block Arc 5">
              <a:extLst>
                <a:ext uri="{FF2B5EF4-FFF2-40B4-BE49-F238E27FC236}">
                  <a16:creationId xmlns:a16="http://schemas.microsoft.com/office/drawing/2014/main" id="{98883DB1-F537-447B-9962-ADF5A4F71343}"/>
                </a:ext>
              </a:extLst>
            </p:cNvPr>
            <p:cNvSpPr/>
            <p:nvPr/>
          </p:nvSpPr>
          <p:spPr>
            <a:xfrm rot="17695396">
              <a:off x="3754875" y="2040648"/>
              <a:ext cx="4052486" cy="4080656"/>
            </a:xfrm>
            <a:prstGeom prst="blockArc">
              <a:avLst>
                <a:gd name="adj1" fmla="val 12062630"/>
                <a:gd name="adj2" fmla="val 16060683"/>
                <a:gd name="adj3" fmla="val 34359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Teardrop 7">
            <a:extLst>
              <a:ext uri="{FF2B5EF4-FFF2-40B4-BE49-F238E27FC236}">
                <a16:creationId xmlns:a16="http://schemas.microsoft.com/office/drawing/2014/main" id="{AAA69BC9-CD84-4683-B572-867A8A2E2C95}"/>
              </a:ext>
            </a:extLst>
          </p:cNvPr>
          <p:cNvSpPr/>
          <p:nvPr/>
        </p:nvSpPr>
        <p:spPr>
          <a:xfrm rot="8100000">
            <a:off x="2473224" y="3274632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760E52-FBFB-4983-A81C-184AC878C1D3}"/>
              </a:ext>
            </a:extLst>
          </p:cNvPr>
          <p:cNvSpPr txBox="1"/>
          <p:nvPr/>
        </p:nvSpPr>
        <p:spPr>
          <a:xfrm>
            <a:off x="4655908" y="3913200"/>
            <a:ext cx="12470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Угоди з </a:t>
            </a:r>
            <a:r>
              <a:rPr lang="uk-UA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реалізації</a:t>
            </a:r>
            <a:r>
              <a:rPr lang="ru-RU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міжнародних</a:t>
            </a:r>
            <a:r>
              <a:rPr lang="ru-RU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400" b="0" i="0" u="none" strike="noStrike" dirty="0" err="1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проєктів</a:t>
            </a:r>
            <a:r>
              <a:rPr lang="ru-RU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, 13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5E1A2D-6991-4BC9-8B74-FE8A52257227}"/>
              </a:ext>
            </a:extLst>
          </p:cNvPr>
          <p:cNvSpPr txBox="1"/>
          <p:nvPr/>
        </p:nvSpPr>
        <p:spPr>
          <a:xfrm>
            <a:off x="3479652" y="1903430"/>
            <a:ext cx="2174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Міжнародні</a:t>
            </a:r>
            <a:r>
              <a:rPr lang="ru-RU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білатеральні</a:t>
            </a:r>
            <a:r>
              <a:rPr lang="ru-RU" sz="1400" b="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угоди, 125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83118C-BF0B-4200-B05C-07B519F46EF4}"/>
              </a:ext>
            </a:extLst>
          </p:cNvPr>
          <p:cNvSpPr txBox="1"/>
          <p:nvPr/>
        </p:nvSpPr>
        <p:spPr>
          <a:xfrm>
            <a:off x="27649" y="3576118"/>
            <a:ext cx="13127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Угоди з метою </a:t>
            </a:r>
            <a:r>
              <a:rPr lang="uk-UA" sz="140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супроводу</a:t>
            </a:r>
            <a:r>
              <a:rPr lang="ru-RU" sz="140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40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академічної</a:t>
            </a:r>
            <a:r>
              <a:rPr lang="ru-RU" sz="140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40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мобільності</a:t>
            </a:r>
            <a:r>
              <a:rPr lang="ru-RU" sz="140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140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Erasmus</a:t>
            </a:r>
            <a:r>
              <a:rPr lang="ru-RU" sz="1400" i="0" u="none" strike="noStrike" dirty="0">
                <a:solidFill>
                  <a:schemeClr val="accent4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+, 30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DF784E-0911-4B10-8876-889803C61D1E}"/>
              </a:ext>
            </a:extLst>
          </p:cNvPr>
          <p:cNvSpPr txBox="1"/>
          <p:nvPr/>
        </p:nvSpPr>
        <p:spPr>
          <a:xfrm>
            <a:off x="2433088" y="2503556"/>
            <a:ext cx="13681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2400" b="1" dirty="0">
                <a:solidFill>
                  <a:srgbClr val="95ADC5"/>
                </a:solidFill>
                <a:latin typeface="Candara" panose="020E0502030303020204" pitchFamily="34" charset="0"/>
                <a:cs typeface="Arial" pitchFamily="34" charset="0"/>
              </a:rPr>
              <a:t>74</a:t>
            </a:r>
            <a:r>
              <a:rPr lang="en-US" altLang="ko-KR" sz="2400" b="1" dirty="0">
                <a:solidFill>
                  <a:srgbClr val="95ADC5"/>
                </a:solidFill>
                <a:latin typeface="Candara" panose="020E0502030303020204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95ADC5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FA3A1C-246B-4F1E-A022-11A2149EA65E}"/>
              </a:ext>
            </a:extLst>
          </p:cNvPr>
          <p:cNvSpPr txBox="1"/>
          <p:nvPr/>
        </p:nvSpPr>
        <p:spPr>
          <a:xfrm>
            <a:off x="1545671" y="3793222"/>
            <a:ext cx="6122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2400" b="1" dirty="0">
                <a:solidFill>
                  <a:srgbClr val="50718A"/>
                </a:solidFill>
                <a:latin typeface="Candara" panose="020E0502030303020204" pitchFamily="34" charset="0"/>
                <a:cs typeface="Arial" pitchFamily="34" charset="0"/>
              </a:rPr>
              <a:t>18</a:t>
            </a:r>
            <a:r>
              <a:rPr lang="en-US" altLang="ko-KR" sz="2400" b="1" dirty="0">
                <a:solidFill>
                  <a:srgbClr val="50718A"/>
                </a:solidFill>
                <a:latin typeface="Candara" panose="020E0502030303020204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50718A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5125FD-8C3F-4CE5-9852-9AF732857F41}"/>
              </a:ext>
            </a:extLst>
          </p:cNvPr>
          <p:cNvSpPr txBox="1"/>
          <p:nvPr/>
        </p:nvSpPr>
        <p:spPr>
          <a:xfrm>
            <a:off x="4025595" y="3922108"/>
            <a:ext cx="5386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2400" b="1" dirty="0">
                <a:solidFill>
                  <a:srgbClr val="7990B3"/>
                </a:solidFill>
                <a:latin typeface="Candara" panose="020E0502030303020204" pitchFamily="34" charset="0"/>
                <a:cs typeface="Arial" pitchFamily="34" charset="0"/>
              </a:rPr>
              <a:t>8</a:t>
            </a:r>
            <a:r>
              <a:rPr lang="en-US" altLang="ko-KR" sz="2400" b="1" dirty="0">
                <a:solidFill>
                  <a:srgbClr val="7990B3"/>
                </a:solidFill>
                <a:latin typeface="Candara" panose="020E0502030303020204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7990B3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3C34F1-F7FC-41EF-96CB-40BAB72799DB}"/>
              </a:ext>
            </a:extLst>
          </p:cNvPr>
          <p:cNvSpPr txBox="1"/>
          <p:nvPr/>
        </p:nvSpPr>
        <p:spPr>
          <a:xfrm>
            <a:off x="5989613" y="2654398"/>
            <a:ext cx="15883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Стажування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, 51</a:t>
            </a:r>
            <a:r>
              <a:rPr lang="ru-RU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150E1C-6E72-470E-B412-D265EF82DF72}"/>
              </a:ext>
            </a:extLst>
          </p:cNvPr>
          <p:cNvSpPr txBox="1"/>
          <p:nvPr/>
        </p:nvSpPr>
        <p:spPr>
          <a:xfrm>
            <a:off x="5934542" y="5479582"/>
            <a:ext cx="2006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Наукова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робота в рамках </a:t>
            </a:r>
            <a:r>
              <a:rPr lang="uk-UA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договорів</a:t>
            </a:r>
            <a:r>
              <a:rPr lang="ru-RU" sz="1400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31</a:t>
            </a:r>
            <a:r>
              <a:rPr lang="ru-RU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EF4F51-8FFA-4266-A515-03E063E3F037}"/>
              </a:ext>
            </a:extLst>
          </p:cNvPr>
          <p:cNvSpPr txBox="1"/>
          <p:nvPr/>
        </p:nvSpPr>
        <p:spPr>
          <a:xfrm>
            <a:off x="10650974" y="2595481"/>
            <a:ext cx="1430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Частковий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курс </a:t>
            </a:r>
            <a:r>
              <a:rPr lang="uk-UA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навчання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, 43</a:t>
            </a:r>
            <a:r>
              <a:rPr lang="ru-RU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6A7600-427D-40C2-8602-1AC9D2505013}"/>
              </a:ext>
            </a:extLst>
          </p:cNvPr>
          <p:cNvSpPr txBox="1"/>
          <p:nvPr/>
        </p:nvSpPr>
        <p:spPr>
          <a:xfrm>
            <a:off x="10389848" y="5520293"/>
            <a:ext cx="1818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Обмін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досвідом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, 30</a:t>
            </a:r>
            <a:r>
              <a:rPr lang="ru-RU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1F157411-7009-4FE8-8E92-364CCE31F080}"/>
              </a:ext>
            </a:extLst>
          </p:cNvPr>
          <p:cNvSpPr/>
          <p:nvPr/>
        </p:nvSpPr>
        <p:spPr>
          <a:xfrm>
            <a:off x="2775607" y="3584399"/>
            <a:ext cx="567955" cy="5662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C4C58BC0-A9F4-4D40-B4E5-A782EE17F989}"/>
              </a:ext>
            </a:extLst>
          </p:cNvPr>
          <p:cNvSpPr txBox="1">
            <a:spLocks/>
          </p:cNvSpPr>
          <p:nvPr/>
        </p:nvSpPr>
        <p:spPr>
          <a:xfrm>
            <a:off x="6096000" y="431272"/>
            <a:ext cx="580902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Академічна мобільність студентів та науково-педагогічних працівників у 2020 році </a:t>
            </a:r>
            <a:endParaRPr lang="en-US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716C65D3-92FD-41D6-A3AB-4AF5E332FC86}"/>
              </a:ext>
            </a:extLst>
          </p:cNvPr>
          <p:cNvSpPr/>
          <p:nvPr/>
        </p:nvSpPr>
        <p:spPr>
          <a:xfrm>
            <a:off x="7111013" y="1111355"/>
            <a:ext cx="37818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ABDB6D3E-049C-4B82-8F82-8E2FB036EAB1}"/>
              </a:ext>
            </a:extLst>
          </p:cNvPr>
          <p:cNvSpPr/>
          <p:nvPr/>
        </p:nvSpPr>
        <p:spPr>
          <a:xfrm>
            <a:off x="727968" y="5997172"/>
            <a:ext cx="4438835" cy="45719"/>
          </a:xfrm>
          <a:prstGeom prst="rect">
            <a:avLst/>
          </a:prstGeom>
          <a:solidFill>
            <a:srgbClr val="486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835EC96-88EC-4215-A099-08CCDB45F988}"/>
              </a:ext>
            </a:extLst>
          </p:cNvPr>
          <p:cNvSpPr/>
          <p:nvPr/>
        </p:nvSpPr>
        <p:spPr>
          <a:xfrm>
            <a:off x="3254829" y="0"/>
            <a:ext cx="893717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A63B5006-D1BE-4C28-8F1A-C41AA04B2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426741"/>
              </p:ext>
            </p:extLst>
          </p:nvPr>
        </p:nvGraphicFramePr>
        <p:xfrm>
          <a:off x="6196615" y="1266618"/>
          <a:ext cx="5995385" cy="559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658969E-9F05-4FBB-90D5-17E41EA31EF3}"/>
              </a:ext>
            </a:extLst>
          </p:cNvPr>
          <p:cNvSpPr txBox="1">
            <a:spLocks/>
          </p:cNvSpPr>
          <p:nvPr/>
        </p:nvSpPr>
        <p:spPr>
          <a:xfrm>
            <a:off x="4193781" y="249578"/>
            <a:ext cx="7674427" cy="7387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48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МІЖНАРОДНА СПІВПРАЦЯ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059C50D-F96C-48F2-B88E-37EC52E1774A}"/>
              </a:ext>
            </a:extLst>
          </p:cNvPr>
          <p:cNvSpPr/>
          <p:nvPr/>
        </p:nvSpPr>
        <p:spPr>
          <a:xfrm>
            <a:off x="1" y="1142570"/>
            <a:ext cx="6196614" cy="5715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1FDF554F-C716-45DA-8FE6-B1C392710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32650"/>
              </p:ext>
            </p:extLst>
          </p:nvPr>
        </p:nvGraphicFramePr>
        <p:xfrm>
          <a:off x="0" y="1319887"/>
          <a:ext cx="6267635" cy="553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3472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2">
            <a:extLst>
              <a:ext uri="{FF2B5EF4-FFF2-40B4-BE49-F238E27FC236}">
                <a16:creationId xmlns:a16="http://schemas.microsoft.com/office/drawing/2014/main" id="{59C03A3C-3FF7-4F7B-9FCA-3CF7031D82E6}"/>
              </a:ext>
            </a:extLst>
          </p:cNvPr>
          <p:cNvSpPr/>
          <p:nvPr/>
        </p:nvSpPr>
        <p:spPr>
          <a:xfrm>
            <a:off x="6272301" y="0"/>
            <a:ext cx="59196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1DF8F0B-C0B4-4F4D-B0A5-CD4820A891DC}"/>
              </a:ext>
            </a:extLst>
          </p:cNvPr>
          <p:cNvGrpSpPr/>
          <p:nvPr/>
        </p:nvGrpSpPr>
        <p:grpSpPr>
          <a:xfrm>
            <a:off x="1204517" y="148795"/>
            <a:ext cx="3769403" cy="1789756"/>
            <a:chOff x="7031440" y="637238"/>
            <a:chExt cx="3769403" cy="2431365"/>
          </a:xfrm>
        </p:grpSpPr>
        <p:grpSp>
          <p:nvGrpSpPr>
            <p:cNvPr id="76" name="Group 54">
              <a:extLst>
                <a:ext uri="{FF2B5EF4-FFF2-40B4-BE49-F238E27FC236}">
                  <a16:creationId xmlns:a16="http://schemas.microsoft.com/office/drawing/2014/main" id="{F229B819-65BF-422C-8547-CD4A8D216F07}"/>
                </a:ext>
              </a:extLst>
            </p:cNvPr>
            <p:cNvGrpSpPr/>
            <p:nvPr/>
          </p:nvGrpSpPr>
          <p:grpSpPr>
            <a:xfrm rot="10800000">
              <a:off x="7031440" y="637238"/>
              <a:ext cx="443484" cy="391162"/>
              <a:chOff x="6754665" y="1956547"/>
              <a:chExt cx="672192" cy="592888"/>
            </a:xfrm>
            <a:solidFill>
              <a:srgbClr val="FAB117"/>
            </a:solidFill>
          </p:grpSpPr>
          <p:sp>
            <p:nvSpPr>
              <p:cNvPr id="84" name="Block Arc 28">
                <a:extLst>
                  <a:ext uri="{FF2B5EF4-FFF2-40B4-BE49-F238E27FC236}">
                    <a16:creationId xmlns:a16="http://schemas.microsoft.com/office/drawing/2014/main" id="{B5504785-A3FC-432C-915B-174FD47EF3A3}"/>
                  </a:ext>
                </a:extLst>
              </p:cNvPr>
              <p:cNvSpPr/>
              <p:nvPr userDrawn="1"/>
            </p:nvSpPr>
            <p:spPr>
              <a:xfrm rot="5400000" flipH="1">
                <a:off x="6987271" y="2109846"/>
                <a:ext cx="592886" cy="286287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Block Arc 28">
                <a:extLst>
                  <a:ext uri="{FF2B5EF4-FFF2-40B4-BE49-F238E27FC236}">
                    <a16:creationId xmlns:a16="http://schemas.microsoft.com/office/drawing/2014/main" id="{ECEEB254-7034-47BD-A89B-1A489ACFE6B7}"/>
                  </a:ext>
                </a:extLst>
              </p:cNvPr>
              <p:cNvSpPr/>
              <p:nvPr userDrawn="1"/>
            </p:nvSpPr>
            <p:spPr>
              <a:xfrm rot="5400000" flipH="1">
                <a:off x="6601365" y="2109848"/>
                <a:ext cx="592887" cy="286288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" name="Group 57">
              <a:extLst>
                <a:ext uri="{FF2B5EF4-FFF2-40B4-BE49-F238E27FC236}">
                  <a16:creationId xmlns:a16="http://schemas.microsoft.com/office/drawing/2014/main" id="{77FB3224-AC3F-4323-85F1-7CD9938F15D7}"/>
                </a:ext>
              </a:extLst>
            </p:cNvPr>
            <p:cNvGrpSpPr/>
            <p:nvPr/>
          </p:nvGrpSpPr>
          <p:grpSpPr>
            <a:xfrm>
              <a:off x="10357363" y="2677439"/>
              <a:ext cx="443480" cy="391164"/>
              <a:chOff x="7144066" y="1956544"/>
              <a:chExt cx="672182" cy="592888"/>
            </a:xfrm>
            <a:solidFill>
              <a:srgbClr val="FAB117"/>
            </a:solidFill>
          </p:grpSpPr>
          <p:sp>
            <p:nvSpPr>
              <p:cNvPr id="82" name="Block Arc 28">
                <a:extLst>
                  <a:ext uri="{FF2B5EF4-FFF2-40B4-BE49-F238E27FC236}">
                    <a16:creationId xmlns:a16="http://schemas.microsoft.com/office/drawing/2014/main" id="{38D03F21-0CEE-4CE1-97BE-F7D0182D84A0}"/>
                  </a:ext>
                </a:extLst>
              </p:cNvPr>
              <p:cNvSpPr/>
              <p:nvPr userDrawn="1"/>
            </p:nvSpPr>
            <p:spPr>
              <a:xfrm rot="5400000" flipH="1">
                <a:off x="7376661" y="2109845"/>
                <a:ext cx="592888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28">
                <a:extLst>
                  <a:ext uri="{FF2B5EF4-FFF2-40B4-BE49-F238E27FC236}">
                    <a16:creationId xmlns:a16="http://schemas.microsoft.com/office/drawing/2014/main" id="{1C2FBDCD-92A6-49C4-98E7-2A6E3F72B605}"/>
                  </a:ext>
                </a:extLst>
              </p:cNvPr>
              <p:cNvSpPr/>
              <p:nvPr userDrawn="1"/>
            </p:nvSpPr>
            <p:spPr>
              <a:xfrm rot="5400000" flipH="1">
                <a:off x="6990766" y="2109845"/>
                <a:ext cx="592885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2955296-89B2-4AF6-B5BD-9430FA6E937D}"/>
                </a:ext>
              </a:extLst>
            </p:cNvPr>
            <p:cNvSpPr txBox="1"/>
            <p:nvPr/>
          </p:nvSpPr>
          <p:spPr>
            <a:xfrm flipH="1">
              <a:off x="7378536" y="1238704"/>
              <a:ext cx="3039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3200" b="1" dirty="0">
                  <a:solidFill>
                    <a:schemeClr val="bg1"/>
                  </a:solidFill>
                  <a:latin typeface="Candara" panose="020E0502030303020204" pitchFamily="34" charset="0"/>
                  <a:cs typeface="Arial" pitchFamily="34" charset="0"/>
                </a:rPr>
                <a:t>МІЖНАРОДНА СПІВПРАЦЯ</a:t>
              </a:r>
              <a:endParaRPr lang="en-US" altLang="ko-KR" sz="320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endParaRPr>
            </a:p>
          </p:txBody>
        </p:sp>
        <p:grpSp>
          <p:nvGrpSpPr>
            <p:cNvPr id="79" name="Group 59">
              <a:extLst>
                <a:ext uri="{FF2B5EF4-FFF2-40B4-BE49-F238E27FC236}">
                  <a16:creationId xmlns:a16="http://schemas.microsoft.com/office/drawing/2014/main" id="{B09B3427-18EE-47B6-877A-0D272041F5B6}"/>
                </a:ext>
              </a:extLst>
            </p:cNvPr>
            <p:cNvGrpSpPr/>
            <p:nvPr/>
          </p:nvGrpSpPr>
          <p:grpSpPr>
            <a:xfrm>
              <a:off x="7258462" y="838424"/>
              <a:ext cx="3315986" cy="2052979"/>
              <a:chOff x="539792" y="602203"/>
              <a:chExt cx="2472316" cy="1530650"/>
            </a:xfrm>
          </p:grpSpPr>
          <p:sp>
            <p:nvSpPr>
              <p:cNvPr id="80" name="Freeform 60">
                <a:extLst>
                  <a:ext uri="{FF2B5EF4-FFF2-40B4-BE49-F238E27FC236}">
                    <a16:creationId xmlns:a16="http://schemas.microsoft.com/office/drawing/2014/main" id="{34C3FE56-23C4-43E8-A316-4CD3D894ADF4}"/>
                  </a:ext>
                </a:extLst>
              </p:cNvPr>
              <p:cNvSpPr/>
              <p:nvPr/>
            </p:nvSpPr>
            <p:spPr>
              <a:xfrm>
                <a:off x="852108" y="60220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Freeform 61">
                <a:extLst>
                  <a:ext uri="{FF2B5EF4-FFF2-40B4-BE49-F238E27FC236}">
                    <a16:creationId xmlns:a16="http://schemas.microsoft.com/office/drawing/2014/main" id="{1088F537-506C-428B-BC22-AA26513D267B}"/>
                  </a:ext>
                </a:extLst>
              </p:cNvPr>
              <p:cNvSpPr/>
              <p:nvPr/>
            </p:nvSpPr>
            <p:spPr>
              <a:xfrm rot="10800000">
                <a:off x="539792" y="90885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FECE9857-90E3-4F6E-AF7F-A1E71127F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72909"/>
              </p:ext>
            </p:extLst>
          </p:nvPr>
        </p:nvGraphicFramePr>
        <p:xfrm>
          <a:off x="6366314" y="0"/>
          <a:ext cx="5731671" cy="328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Rectangle 12">
            <a:extLst>
              <a:ext uri="{FF2B5EF4-FFF2-40B4-BE49-F238E27FC236}">
                <a16:creationId xmlns:a16="http://schemas.microsoft.com/office/drawing/2014/main" id="{FF812205-F2E6-4559-843F-C1C721018B4E}"/>
              </a:ext>
            </a:extLst>
          </p:cNvPr>
          <p:cNvSpPr/>
          <p:nvPr/>
        </p:nvSpPr>
        <p:spPr>
          <a:xfrm>
            <a:off x="271305" y="2102437"/>
            <a:ext cx="5635828" cy="44753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Основні міжнародні </a:t>
            </a:r>
            <a:r>
              <a:rPr lang="uk-UA" sz="1600" b="0" i="0" dirty="0" err="1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проєкти</a:t>
            </a: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, що діяли у 2020 році: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</a:br>
            <a:endParaRPr lang="ru-RU" sz="1600" b="0" i="0" dirty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  <a:p>
            <a:pPr algn="l"/>
            <a:r>
              <a:rPr lang="ru-RU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- «</a:t>
            </a: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Промоція ремісництва і гастрономії регіону як невід’ємних складових культурної спадщини Карпатського </a:t>
            </a:r>
            <a:r>
              <a:rPr lang="uk-UA" sz="1600" b="0" i="0" dirty="0" err="1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єврорегіону</a:t>
            </a: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» </a:t>
            </a:r>
            <a:b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</a:b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- «Розширення діючої «Системи космічного захисту від надзвичайних ситуацій» у напрямку моніторингу небезпечних природних та техногенних </a:t>
            </a:r>
            <a:r>
              <a:rPr lang="uk-UA" sz="1600" b="0" i="0" dirty="0" err="1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геопроцесів</a:t>
            </a: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на транскордонній території Угорщини, Словаччини, Румунії та України»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- «</a:t>
            </a: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Нові енергетичні рішення в Карпатському регіоні»</a:t>
            </a:r>
            <a:b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</a:b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- «Партнерство для досліджень </a:t>
            </a:r>
            <a:r>
              <a:rPr lang="uk-UA" sz="1600" b="0" i="0" dirty="0" err="1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геному</a:t>
            </a: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в Україні та Румунії»</a:t>
            </a:r>
            <a:b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</a:b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- «Розумна енергія транскордонного співробітництва»</a:t>
            </a:r>
            <a:b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</a:b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- «</a:t>
            </a:r>
            <a:r>
              <a:rPr lang="uk-UA" sz="1600" b="0" i="0" dirty="0" err="1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Транскарпатський</a:t>
            </a: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центр Жана Моне з дослідження європейських стратегій розвитку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»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 - «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DESTIN – </a:t>
            </a:r>
            <a:r>
              <a:rPr lang="uk-UA" sz="1600" b="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Журналістська освіта задля демократії в Україні: розробка стандартів, доброчесність та професіоналізм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»</a:t>
            </a:r>
            <a:endParaRPr lang="ru-RU" sz="1600" b="0" i="0" dirty="0">
              <a:solidFill>
                <a:schemeClr val="bg1"/>
              </a:solidFill>
              <a:effectLst/>
              <a:latin typeface="Candara" panose="020E0502030303020204" pitchFamily="34" charset="0"/>
            </a:endParaRPr>
          </a:p>
        </p:txBody>
      </p:sp>
      <p:graphicFrame>
        <p:nvGraphicFramePr>
          <p:cNvPr id="10" name="Діаграма 9">
            <a:extLst>
              <a:ext uri="{FF2B5EF4-FFF2-40B4-BE49-F238E27FC236}">
                <a16:creationId xmlns:a16="http://schemas.microsoft.com/office/drawing/2014/main" id="{22A41280-70DB-41AB-A416-B9D4B0FBB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144714"/>
              </p:ext>
            </p:extLst>
          </p:nvPr>
        </p:nvGraphicFramePr>
        <p:xfrm>
          <a:off x="6445511" y="3245327"/>
          <a:ext cx="5652474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Rectangle 2">
            <a:extLst>
              <a:ext uri="{FF2B5EF4-FFF2-40B4-BE49-F238E27FC236}">
                <a16:creationId xmlns:a16="http://schemas.microsoft.com/office/drawing/2014/main" id="{576E5CF9-72CC-459B-8453-C7B1CFA743DE}"/>
              </a:ext>
            </a:extLst>
          </p:cNvPr>
          <p:cNvSpPr/>
          <p:nvPr/>
        </p:nvSpPr>
        <p:spPr>
          <a:xfrm>
            <a:off x="6268122" y="3256151"/>
            <a:ext cx="5923878" cy="4571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D5462720-D7C9-44A2-82E2-98ED615BDE7D}"/>
              </a:ext>
            </a:extLst>
          </p:cNvPr>
          <p:cNvSpPr/>
          <p:nvPr/>
        </p:nvSpPr>
        <p:spPr>
          <a:xfrm>
            <a:off x="6861810" y="3154681"/>
            <a:ext cx="5330190" cy="565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1719705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 descr="Синий прямоугольник">
            <a:extLst>
              <a:ext uri="{FF2B5EF4-FFF2-40B4-BE49-F238E27FC236}">
                <a16:creationId xmlns:a16="http://schemas.microsoft.com/office/drawing/2014/main" id="{F9474E8D-B266-41BC-8037-5A1DE8842D93}"/>
              </a:ext>
            </a:extLst>
          </p:cNvPr>
          <p:cNvSpPr/>
          <p:nvPr/>
        </p:nvSpPr>
        <p:spPr>
          <a:xfrm>
            <a:off x="1963161" y="109485"/>
            <a:ext cx="7945515" cy="1188426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uk-UA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92659-A5D7-4600-8D35-A56201D5DFEE}"/>
              </a:ext>
            </a:extLst>
          </p:cNvPr>
          <p:cNvSpPr txBox="1">
            <a:spLocks/>
          </p:cNvSpPr>
          <p:nvPr/>
        </p:nvSpPr>
        <p:spPr bwMode="white">
          <a:xfrm>
            <a:off x="2194438" y="213522"/>
            <a:ext cx="7482962" cy="1066154"/>
          </a:xfrm>
          <a:prstGeom prst="rect">
            <a:avLst/>
          </a:prstGeom>
        </p:spPr>
        <p:txBody>
          <a:bodyPr rtlCol="0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ОБСЯГИ НАДХОДЖЕНЬ ЗАГАЛЬНОГО ТА СПЕЦІАЛЬНОГО ФОНДІВ,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ГРН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E84FE559-9DF0-431A-84C0-F515783B3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027925"/>
              </p:ext>
            </p:extLst>
          </p:nvPr>
        </p:nvGraphicFramePr>
        <p:xfrm>
          <a:off x="58878" y="2206906"/>
          <a:ext cx="7043258" cy="41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іаграма 11">
            <a:extLst>
              <a:ext uri="{FF2B5EF4-FFF2-40B4-BE49-F238E27FC236}">
                <a16:creationId xmlns:a16="http://schemas.microsoft.com/office/drawing/2014/main" id="{3AF912A3-7654-4E5E-A337-36110ED44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335781"/>
              </p:ext>
            </p:extLst>
          </p:nvPr>
        </p:nvGraphicFramePr>
        <p:xfrm>
          <a:off x="7102136" y="2168806"/>
          <a:ext cx="5089863" cy="41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3FBB8E50-3A03-4CD1-A1A4-EB8F5397EE2A}"/>
              </a:ext>
            </a:extLst>
          </p:cNvPr>
          <p:cNvCxnSpPr>
            <a:cxnSpLocks/>
          </p:cNvCxnSpPr>
          <p:nvPr/>
        </p:nvCxnSpPr>
        <p:spPr>
          <a:xfrm>
            <a:off x="0" y="1419225"/>
            <a:ext cx="12192000" cy="1"/>
          </a:xfrm>
          <a:prstGeom prst="line">
            <a:avLst/>
          </a:prstGeom>
          <a:ln w="57150">
            <a:solidFill>
              <a:srgbClr val="3A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EA68AB11-A3B4-480B-BB03-EE3ED0762889}"/>
              </a:ext>
            </a:extLst>
          </p:cNvPr>
          <p:cNvCxnSpPr>
            <a:cxnSpLocks/>
          </p:cNvCxnSpPr>
          <p:nvPr/>
        </p:nvCxnSpPr>
        <p:spPr>
          <a:xfrm>
            <a:off x="2926196" y="1576052"/>
            <a:ext cx="6095645" cy="0"/>
          </a:xfrm>
          <a:prstGeom prst="line">
            <a:avLst/>
          </a:prstGeom>
          <a:ln w="57150">
            <a:solidFill>
              <a:srgbClr val="3A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7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4">
            <a:extLst>
              <a:ext uri="{FF2B5EF4-FFF2-40B4-BE49-F238E27FC236}">
                <a16:creationId xmlns:a16="http://schemas.microsoft.com/office/drawing/2014/main" id="{4361EE56-F42A-446E-94B3-8CD6A136FCCC}"/>
              </a:ext>
            </a:extLst>
          </p:cNvPr>
          <p:cNvSpPr/>
          <p:nvPr/>
        </p:nvSpPr>
        <p:spPr>
          <a:xfrm>
            <a:off x="295274" y="369741"/>
            <a:ext cx="11573196" cy="698272"/>
          </a:xfrm>
          <a:prstGeom prst="roundRect">
            <a:avLst>
              <a:gd name="adj" fmla="val 1041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92777"/>
            <a:ext cx="11394995" cy="724247"/>
          </a:xfrm>
        </p:spPr>
        <p:txBody>
          <a:bodyPr/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ФОРМУЛА ФІНАНСУВАННЯ ЗАКЛАДІВ ВИЩОЇ ОСВІТИ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8DE9472-219C-4E30-9B0B-55754E8536C8}"/>
              </a:ext>
            </a:extLst>
          </p:cNvPr>
          <p:cNvSpPr/>
          <p:nvPr/>
        </p:nvSpPr>
        <p:spPr>
          <a:xfrm>
            <a:off x="5558037" y="1263941"/>
            <a:ext cx="5662414" cy="5385433"/>
          </a:xfrm>
          <a:prstGeom prst="roundRect">
            <a:avLst>
              <a:gd name="adj" fmla="val 1041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5858743" y="1560053"/>
            <a:ext cx="5119886" cy="66247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858743" y="2396767"/>
            <a:ext cx="5119886" cy="66247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0AF2FE1C-E188-4DCA-9FAE-7FEEE4ACDC5F}"/>
              </a:ext>
            </a:extLst>
          </p:cNvPr>
          <p:cNvSpPr/>
          <p:nvPr/>
        </p:nvSpPr>
        <p:spPr>
          <a:xfrm>
            <a:off x="5858743" y="3229501"/>
            <a:ext cx="5119886" cy="66247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A6C73-4335-4402-9CFF-580B53E7B9E7}"/>
              </a:ext>
            </a:extLst>
          </p:cNvPr>
          <p:cNvSpPr txBox="1"/>
          <p:nvPr/>
        </p:nvSpPr>
        <p:spPr>
          <a:xfrm>
            <a:off x="6822243" y="1722014"/>
            <a:ext cx="3865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uk-UA" sz="1600" b="1" dirty="0">
                <a:solidFill>
                  <a:srgbClr val="FFFFFF"/>
                </a:solidFill>
                <a:latin typeface="Candara" panose="020E0502030303020204" pitchFamily="34" charset="0"/>
              </a:rPr>
              <a:t>позиція у міжнародних рейтингах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C470D-39BA-4B1A-8204-B2C1650075C5}"/>
              </a:ext>
            </a:extLst>
          </p:cNvPr>
          <p:cNvSpPr txBox="1"/>
          <p:nvPr/>
        </p:nvSpPr>
        <p:spPr>
          <a:xfrm>
            <a:off x="6822243" y="2558682"/>
            <a:ext cx="386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FFFFFF"/>
                </a:solidFill>
                <a:latin typeface="Candara" panose="020E0502030303020204" pitchFamily="34" charset="0"/>
              </a:rPr>
              <a:t>масштаб університету</a:t>
            </a:r>
            <a:r>
              <a:rPr lang="ko-KR" altLang="en-US" sz="1600" dirty="0">
                <a:solidFill>
                  <a:srgbClr val="FFFFFF"/>
                </a:solidFill>
                <a:latin typeface="Candara" panose="020E0502030303020204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E8F679-2FA1-47C8-9C76-7E2EFE2E84F0}"/>
              </a:ext>
            </a:extLst>
          </p:cNvPr>
          <p:cNvSpPr txBox="1"/>
          <p:nvPr/>
        </p:nvSpPr>
        <p:spPr>
          <a:xfrm>
            <a:off x="6822243" y="3391462"/>
            <a:ext cx="3865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FFFFFF"/>
                </a:solidFill>
                <a:latin typeface="Candara" panose="020E0502030303020204" pitchFamily="34" charset="0"/>
              </a:rPr>
              <a:t>контингент студентів</a:t>
            </a:r>
            <a:endParaRPr lang="ru-RU" sz="1600" i="1" spc="-15" dirty="0">
              <a:solidFill>
                <a:srgbClr val="FFFFFF"/>
              </a:solidFill>
              <a:latin typeface="Candara" panose="020E0502030303020204" pitchFamily="34" charset="0"/>
              <a:cs typeface="Arial"/>
            </a:endParaRPr>
          </a:p>
        </p:txBody>
      </p:sp>
      <p:sp>
        <p:nvSpPr>
          <p:cNvPr id="16" name="Right Arrow 3">
            <a:extLst>
              <a:ext uri="{FF2B5EF4-FFF2-40B4-BE49-F238E27FC236}">
                <a16:creationId xmlns:a16="http://schemas.microsoft.com/office/drawing/2014/main" id="{286A485A-6DFB-44B7-89AC-71BDD324111E}"/>
              </a:ext>
            </a:extLst>
          </p:cNvPr>
          <p:cNvSpPr/>
          <p:nvPr/>
        </p:nvSpPr>
        <p:spPr>
          <a:xfrm>
            <a:off x="1000392" y="2137234"/>
            <a:ext cx="4244266" cy="3096344"/>
          </a:xfrm>
          <a:prstGeom prst="rightArrow">
            <a:avLst>
              <a:gd name="adj1" fmla="val 73994"/>
              <a:gd name="adj2" fmla="val 38003"/>
            </a:avLst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A343D7-5C62-4FDA-8243-7074D601B505}"/>
              </a:ext>
            </a:extLst>
          </p:cNvPr>
          <p:cNvGrpSpPr/>
          <p:nvPr/>
        </p:nvGrpSpPr>
        <p:grpSpPr>
          <a:xfrm>
            <a:off x="1154995" y="2714330"/>
            <a:ext cx="1967530" cy="1988276"/>
            <a:chOff x="4418825" y="1666106"/>
            <a:chExt cx="3343265" cy="33785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자유형: 도형 19">
              <a:extLst>
                <a:ext uri="{FF2B5EF4-FFF2-40B4-BE49-F238E27FC236}">
                  <a16:creationId xmlns:a16="http://schemas.microsoft.com/office/drawing/2014/main" id="{FDB086F5-DEB5-4E5C-8FAA-81640254205B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28" name="그룹 60">
              <a:extLst>
                <a:ext uri="{FF2B5EF4-FFF2-40B4-BE49-F238E27FC236}">
                  <a16:creationId xmlns:a16="http://schemas.microsoft.com/office/drawing/2014/main" id="{48FE8518-6B48-4202-BD12-41A51199F4A2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29" name="그룹 49">
                <a:extLst>
                  <a:ext uri="{FF2B5EF4-FFF2-40B4-BE49-F238E27FC236}">
                    <a16:creationId xmlns:a16="http://schemas.microsoft.com/office/drawing/2014/main" id="{50114E57-C092-48C4-9F64-CB73A9D52C5F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0" name="타원 50">
                  <a:extLst>
                    <a:ext uri="{FF2B5EF4-FFF2-40B4-BE49-F238E27FC236}">
                      <a16:creationId xmlns:a16="http://schemas.microsoft.com/office/drawing/2014/main" id="{E73C53FD-FE82-45BF-8C91-66A401103B19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타원 51">
                  <a:extLst>
                    <a:ext uri="{FF2B5EF4-FFF2-40B4-BE49-F238E27FC236}">
                      <a16:creationId xmlns:a16="http://schemas.microsoft.com/office/drawing/2014/main" id="{FA4D3488-AE6D-4E74-A069-67D61DD7118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Block Arc 11">
                  <a:extLst>
                    <a:ext uri="{FF2B5EF4-FFF2-40B4-BE49-F238E27FC236}">
                      <a16:creationId xmlns:a16="http://schemas.microsoft.com/office/drawing/2014/main" id="{490433D6-9AC7-4E4A-B639-2F04E0BDDB7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그룹 21">
                <a:extLst>
                  <a:ext uri="{FF2B5EF4-FFF2-40B4-BE49-F238E27FC236}">
                    <a16:creationId xmlns:a16="http://schemas.microsoft.com/office/drawing/2014/main" id="{D26D10F3-E397-43FD-B4E8-93D5A7CC5AA6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7" name="타원 22">
                  <a:extLst>
                    <a:ext uri="{FF2B5EF4-FFF2-40B4-BE49-F238E27FC236}">
                      <a16:creationId xmlns:a16="http://schemas.microsoft.com/office/drawing/2014/main" id="{7E13ADE9-1062-41ED-9C81-CF6E0E0379C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타원 23">
                  <a:extLst>
                    <a:ext uri="{FF2B5EF4-FFF2-40B4-BE49-F238E27FC236}">
                      <a16:creationId xmlns:a16="http://schemas.microsoft.com/office/drawing/2014/main" id="{98615C29-2521-4699-9026-998FE336BCB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Block Arc 11">
                  <a:extLst>
                    <a:ext uri="{FF2B5EF4-FFF2-40B4-BE49-F238E27FC236}">
                      <a16:creationId xmlns:a16="http://schemas.microsoft.com/office/drawing/2014/main" id="{A931BC8A-00C5-48BF-AB6E-14652EB5D221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그룹 25">
                <a:extLst>
                  <a:ext uri="{FF2B5EF4-FFF2-40B4-BE49-F238E27FC236}">
                    <a16:creationId xmlns:a16="http://schemas.microsoft.com/office/drawing/2014/main" id="{08724E8D-D045-4C6A-90F9-19924F4F249E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4" name="타원 26">
                  <a:extLst>
                    <a:ext uri="{FF2B5EF4-FFF2-40B4-BE49-F238E27FC236}">
                      <a16:creationId xmlns:a16="http://schemas.microsoft.com/office/drawing/2014/main" id="{462120DD-F885-4095-BDA9-C8A4BD4D955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타원 27">
                  <a:extLst>
                    <a:ext uri="{FF2B5EF4-FFF2-40B4-BE49-F238E27FC236}">
                      <a16:creationId xmlns:a16="http://schemas.microsoft.com/office/drawing/2014/main" id="{B4E59646-9F25-44FA-A53F-98C94DA2104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Block Arc 11">
                  <a:extLst>
                    <a:ext uri="{FF2B5EF4-FFF2-40B4-BE49-F238E27FC236}">
                      <a16:creationId xmlns:a16="http://schemas.microsoft.com/office/drawing/2014/main" id="{88284CB0-AF43-408F-B1DF-48CAD1B385E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" name="그룹 29">
                <a:extLst>
                  <a:ext uri="{FF2B5EF4-FFF2-40B4-BE49-F238E27FC236}">
                    <a16:creationId xmlns:a16="http://schemas.microsoft.com/office/drawing/2014/main" id="{2C56D402-CBE9-4875-B2BF-C4B3C7279CC2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1" name="타원 30">
                  <a:extLst>
                    <a:ext uri="{FF2B5EF4-FFF2-40B4-BE49-F238E27FC236}">
                      <a16:creationId xmlns:a16="http://schemas.microsoft.com/office/drawing/2014/main" id="{A8F7AF79-9206-456E-BD2F-AD5CE171422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타원 31">
                  <a:extLst>
                    <a:ext uri="{FF2B5EF4-FFF2-40B4-BE49-F238E27FC236}">
                      <a16:creationId xmlns:a16="http://schemas.microsoft.com/office/drawing/2014/main" id="{985A3B9D-C56B-43D2-B788-B126BDD680F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Block Arc 11">
                  <a:extLst>
                    <a:ext uri="{FF2B5EF4-FFF2-40B4-BE49-F238E27FC236}">
                      <a16:creationId xmlns:a16="http://schemas.microsoft.com/office/drawing/2014/main" id="{00F80185-CF40-4E33-89A8-B5211B7086B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그룹 33">
                <a:extLst>
                  <a:ext uri="{FF2B5EF4-FFF2-40B4-BE49-F238E27FC236}">
                    <a16:creationId xmlns:a16="http://schemas.microsoft.com/office/drawing/2014/main" id="{6A1772E2-2A17-4739-9FEB-FBF80E89E12B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8" name="타원 34">
                  <a:extLst>
                    <a:ext uri="{FF2B5EF4-FFF2-40B4-BE49-F238E27FC236}">
                      <a16:creationId xmlns:a16="http://schemas.microsoft.com/office/drawing/2014/main" id="{3FD097AA-12A6-4F32-885D-BCC50B128BA2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35">
                  <a:extLst>
                    <a:ext uri="{FF2B5EF4-FFF2-40B4-BE49-F238E27FC236}">
                      <a16:creationId xmlns:a16="http://schemas.microsoft.com/office/drawing/2014/main" id="{09F09891-7990-4EAB-9C1C-D0E5AC6F293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Block Arc 11">
                  <a:extLst>
                    <a:ext uri="{FF2B5EF4-FFF2-40B4-BE49-F238E27FC236}">
                      <a16:creationId xmlns:a16="http://schemas.microsoft.com/office/drawing/2014/main" id="{146B3EB8-E526-4D51-8824-75311D8B787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그룹 37">
                <a:extLst>
                  <a:ext uri="{FF2B5EF4-FFF2-40B4-BE49-F238E27FC236}">
                    <a16:creationId xmlns:a16="http://schemas.microsoft.com/office/drawing/2014/main" id="{1F8C5557-E691-4AC5-A495-C7083D5AA422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5" name="타원 38">
                  <a:extLst>
                    <a:ext uri="{FF2B5EF4-FFF2-40B4-BE49-F238E27FC236}">
                      <a16:creationId xmlns:a16="http://schemas.microsoft.com/office/drawing/2014/main" id="{C05E7F20-A6B8-4043-8CFD-963CDF27077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39">
                  <a:extLst>
                    <a:ext uri="{FF2B5EF4-FFF2-40B4-BE49-F238E27FC236}">
                      <a16:creationId xmlns:a16="http://schemas.microsoft.com/office/drawing/2014/main" id="{5B61662B-A93B-4289-9133-6209E17C12E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Block Arc 11">
                  <a:extLst>
                    <a:ext uri="{FF2B5EF4-FFF2-40B4-BE49-F238E27FC236}">
                      <a16:creationId xmlns:a16="http://schemas.microsoft.com/office/drawing/2014/main" id="{8737259D-6AD2-449D-9D52-4B3D872C957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그룹 41">
                <a:extLst>
                  <a:ext uri="{FF2B5EF4-FFF2-40B4-BE49-F238E27FC236}">
                    <a16:creationId xmlns:a16="http://schemas.microsoft.com/office/drawing/2014/main" id="{16A083C5-F4E0-47BF-B66F-7F8195473C77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2" name="타원 42">
                  <a:extLst>
                    <a:ext uri="{FF2B5EF4-FFF2-40B4-BE49-F238E27FC236}">
                      <a16:creationId xmlns:a16="http://schemas.microsoft.com/office/drawing/2014/main" id="{9C23A775-517D-48F7-A03B-74DD82ECA45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43">
                  <a:extLst>
                    <a:ext uri="{FF2B5EF4-FFF2-40B4-BE49-F238E27FC236}">
                      <a16:creationId xmlns:a16="http://schemas.microsoft.com/office/drawing/2014/main" id="{95748555-517F-48DB-883F-4EB40AA75EB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Block Arc 11">
                  <a:extLst>
                    <a:ext uri="{FF2B5EF4-FFF2-40B4-BE49-F238E27FC236}">
                      <a16:creationId xmlns:a16="http://schemas.microsoft.com/office/drawing/2014/main" id="{4F332DFE-C65D-400D-B671-871EEEC6538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그룹 45">
                <a:extLst>
                  <a:ext uri="{FF2B5EF4-FFF2-40B4-BE49-F238E27FC236}">
                    <a16:creationId xmlns:a16="http://schemas.microsoft.com/office/drawing/2014/main" id="{61F56E3C-FABD-4BBF-B775-41CDD80CAFF9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9" name="타원 46">
                  <a:extLst>
                    <a:ext uri="{FF2B5EF4-FFF2-40B4-BE49-F238E27FC236}">
                      <a16:creationId xmlns:a16="http://schemas.microsoft.com/office/drawing/2014/main" id="{7844B117-FD92-4043-86BD-7BE6267EE90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타원 47">
                  <a:extLst>
                    <a:ext uri="{FF2B5EF4-FFF2-40B4-BE49-F238E27FC236}">
                      <a16:creationId xmlns:a16="http://schemas.microsoft.com/office/drawing/2014/main" id="{CE40D77C-EEF9-4601-8754-B309C7653F1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Block Arc 11">
                  <a:extLst>
                    <a:ext uri="{FF2B5EF4-FFF2-40B4-BE49-F238E27FC236}">
                      <a16:creationId xmlns:a16="http://schemas.microsoft.com/office/drawing/2014/main" id="{A7733154-E62C-405F-8FE7-79F3AE83259F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7" name="이등변 삼각형 58">
                <a:extLst>
                  <a:ext uri="{FF2B5EF4-FFF2-40B4-BE49-F238E27FC236}">
                    <a16:creationId xmlns:a16="http://schemas.microsoft.com/office/drawing/2014/main" id="{231D2D9D-C88B-4C6F-B227-A4F7CC418776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59">
                <a:extLst>
                  <a:ext uri="{FF2B5EF4-FFF2-40B4-BE49-F238E27FC236}">
                    <a16:creationId xmlns:a16="http://schemas.microsoft.com/office/drawing/2014/main" id="{F7E65C03-968E-4B04-A21B-C257F27329CE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FEECB6C-72A0-4107-8181-FB6D3020CC1C}"/>
              </a:ext>
            </a:extLst>
          </p:cNvPr>
          <p:cNvSpPr txBox="1"/>
          <p:nvPr/>
        </p:nvSpPr>
        <p:spPr>
          <a:xfrm>
            <a:off x="2954014" y="3369915"/>
            <a:ext cx="1677537" cy="67710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uk-UA" sz="2200" b="1" dirty="0">
                <a:solidFill>
                  <a:schemeClr val="bg1"/>
                </a:solidFill>
                <a:latin typeface="Candara" panose="020E0502030303020204" pitchFamily="34" charset="0"/>
              </a:rPr>
              <a:t>ПОКАЗНИКИ ЯКОСТІ</a:t>
            </a:r>
          </a:p>
        </p:txBody>
      </p:sp>
      <p:sp>
        <p:nvSpPr>
          <p:cNvPr id="70" name="Rounded Rectangle 11">
            <a:extLst>
              <a:ext uri="{FF2B5EF4-FFF2-40B4-BE49-F238E27FC236}">
                <a16:creationId xmlns:a16="http://schemas.microsoft.com/office/drawing/2014/main" id="{1FB3B851-EB33-4397-B258-699E5E909C2E}"/>
              </a:ext>
            </a:extLst>
          </p:cNvPr>
          <p:cNvSpPr/>
          <p:nvPr/>
        </p:nvSpPr>
        <p:spPr>
          <a:xfrm>
            <a:off x="5858743" y="4061741"/>
            <a:ext cx="5119886" cy="66247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1" name="Rounded Rectangle 13">
            <a:extLst>
              <a:ext uri="{FF2B5EF4-FFF2-40B4-BE49-F238E27FC236}">
                <a16:creationId xmlns:a16="http://schemas.microsoft.com/office/drawing/2014/main" id="{638C7602-03CC-4361-A319-B34E41A590A7}"/>
              </a:ext>
            </a:extLst>
          </p:cNvPr>
          <p:cNvSpPr/>
          <p:nvPr/>
        </p:nvSpPr>
        <p:spPr>
          <a:xfrm>
            <a:off x="5858743" y="4898455"/>
            <a:ext cx="5119886" cy="66247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2" name="Rounded Rectangle 14">
            <a:extLst>
              <a:ext uri="{FF2B5EF4-FFF2-40B4-BE49-F238E27FC236}">
                <a16:creationId xmlns:a16="http://schemas.microsoft.com/office/drawing/2014/main" id="{4F3BE8E0-9BAF-4F65-8FF3-30D545362924}"/>
              </a:ext>
            </a:extLst>
          </p:cNvPr>
          <p:cNvSpPr/>
          <p:nvPr/>
        </p:nvSpPr>
        <p:spPr>
          <a:xfrm>
            <a:off x="5858743" y="5731189"/>
            <a:ext cx="5119886" cy="662477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BE253B6-AF90-4C2A-9CE3-1117601DB8F5}"/>
              </a:ext>
            </a:extLst>
          </p:cNvPr>
          <p:cNvSpPr txBox="1"/>
          <p:nvPr/>
        </p:nvSpPr>
        <p:spPr>
          <a:xfrm>
            <a:off x="6822243" y="4157672"/>
            <a:ext cx="386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FFFFFF"/>
                </a:solidFill>
                <a:latin typeface="Candara" panose="020E0502030303020204" pitchFamily="34" charset="0"/>
              </a:rPr>
              <a:t>обсяг коштів на дослідження, які університет залучає з позабюджетних джерел</a:t>
            </a:r>
            <a:endParaRPr lang="ru-RU" sz="1400" i="1" spc="-15" dirty="0">
              <a:solidFill>
                <a:srgbClr val="FFFFFF"/>
              </a:solidFill>
              <a:latin typeface="Candara" panose="020E0502030303020204" pitchFamily="34" charset="0"/>
              <a:cs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515D9A-0484-43A3-BD1C-49C163175D01}"/>
              </a:ext>
            </a:extLst>
          </p:cNvPr>
          <p:cNvSpPr txBox="1"/>
          <p:nvPr/>
        </p:nvSpPr>
        <p:spPr>
          <a:xfrm>
            <a:off x="6822243" y="5060416"/>
            <a:ext cx="3865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FFFFFF"/>
                </a:solidFill>
                <a:latin typeface="Candara" panose="020E0502030303020204" pitchFamily="34" charset="0"/>
              </a:rPr>
              <a:t>регіональний коефіцієнт</a:t>
            </a:r>
            <a:endParaRPr lang="ru-RU" sz="1600" i="1" spc="-15" dirty="0">
              <a:solidFill>
                <a:srgbClr val="FFFFFF"/>
              </a:solidFill>
              <a:latin typeface="Candara" panose="020E0502030303020204" pitchFamily="34" charset="0"/>
              <a:cs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002F7-FF75-4F02-8AAC-A5A844989C33}"/>
              </a:ext>
            </a:extLst>
          </p:cNvPr>
          <p:cNvSpPr txBox="1"/>
          <p:nvPr/>
        </p:nvSpPr>
        <p:spPr>
          <a:xfrm>
            <a:off x="6822243" y="5770039"/>
            <a:ext cx="386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solidFill>
                  <a:srgbClr val="FFFFFF"/>
                </a:solidFill>
                <a:latin typeface="Candara" panose="020E0502030303020204" pitchFamily="34" charset="0"/>
              </a:rPr>
              <a:t>працевлаштування випускників </a:t>
            </a:r>
            <a:br>
              <a:rPr lang="uk-UA" sz="1600" b="1" dirty="0">
                <a:solidFill>
                  <a:srgbClr val="FFFFFF"/>
                </a:solidFill>
                <a:latin typeface="Candara" panose="020E0502030303020204" pitchFamily="34" charset="0"/>
              </a:rPr>
            </a:br>
            <a:r>
              <a:rPr lang="uk-UA" sz="1600" b="1" dirty="0">
                <a:solidFill>
                  <a:srgbClr val="FFFFFF"/>
                </a:solidFill>
                <a:latin typeface="Candara" panose="020E0502030303020204" pitchFamily="34" charset="0"/>
              </a:rPr>
              <a:t>(з 2021 року)</a:t>
            </a:r>
            <a:endParaRPr lang="ru-RU" sz="1600" i="1" spc="-15" dirty="0">
              <a:solidFill>
                <a:srgbClr val="FFFFFF"/>
              </a:solidFill>
              <a:latin typeface="Candara" panose="020E05020303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968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637F6-1634-4ADA-9502-77FBF424AFBD}"/>
              </a:ext>
            </a:extLst>
          </p:cNvPr>
          <p:cNvSpPr txBox="1">
            <a:spLocks/>
          </p:cNvSpPr>
          <p:nvPr/>
        </p:nvSpPr>
        <p:spPr>
          <a:xfrm>
            <a:off x="286308" y="126818"/>
            <a:ext cx="11619380" cy="397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НАДХОДЖЕННЯ ЗА ПЛАТНІ ОСВІТНІ ПОСЛУГИ В РОЗРІЗІ СТРУКТУРНИХ ПІДРОЗДІЛІВ</a:t>
            </a:r>
            <a:endParaRPr lang="ru-RU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5EEFF21E-91FA-43F4-BE24-A837CDDCC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12755"/>
              </p:ext>
            </p:extLst>
          </p:nvPr>
        </p:nvGraphicFramePr>
        <p:xfrm>
          <a:off x="1674003" y="645530"/>
          <a:ext cx="8843991" cy="60765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01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</a:rPr>
                        <a:t>№ п/п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Структурні підрозділи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</a:rPr>
                        <a:t>Сума надходжень,</a:t>
                      </a:r>
                      <a:br>
                        <a:rPr lang="uk-UA" sz="1100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uk-UA" sz="1100" dirty="0">
                          <a:effectLst/>
                          <a:latin typeface="Candara" panose="020E0502030303020204" pitchFamily="34" charset="0"/>
                        </a:rPr>
                        <a:t>млн грн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</a:rPr>
                        <a:t>У порівнянні </a:t>
                      </a:r>
                      <a:br>
                        <a:rPr lang="uk-UA" sz="1100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uk-UA" sz="1100" dirty="0">
                          <a:effectLst/>
                          <a:latin typeface="Candara" panose="020E0502030303020204" pitchFamily="34" charset="0"/>
                        </a:rPr>
                        <a:t>з 2019 р.,</a:t>
                      </a:r>
                      <a:br>
                        <a:rPr lang="uk-UA" sz="1100" dirty="0">
                          <a:effectLst/>
                          <a:latin typeface="Candara" panose="020E0502030303020204" pitchFamily="34" charset="0"/>
                        </a:rPr>
                      </a:br>
                      <a:r>
                        <a:rPr lang="uk-UA" sz="1100" dirty="0">
                          <a:effectLst/>
                          <a:latin typeface="Candara" panose="020E0502030303020204" pitchFamily="34" charset="0"/>
                        </a:rPr>
                        <a:t>млн грн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Медичний факультет №2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4,01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Юридичний факультет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17,75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2,57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22361691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Стоматологічний факультет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15,49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-1,14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Медичний факультет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-0,49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Факультет здоров’я та фізичного виховання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10,22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2767253608"/>
                  </a:ext>
                </a:extLst>
              </a:tr>
              <a:tr h="2046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Факультет післядипломної освіти та </a:t>
                      </a:r>
                      <a:r>
                        <a:rPr lang="uk-UA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доуніверситетської</a:t>
                      </a: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 підготовки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8,35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-1,06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Факультет суспільних наук 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6,78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2,67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Факультет міжнародних економічних відносин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Факультет історії та міжнародних відносин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5,57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Економічний факультет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Факультет іноземної філології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5,29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Факультет післядипломної освіти та </a:t>
                      </a:r>
                      <a:r>
                        <a:rPr lang="uk-UA" sz="1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доуніверситетської</a:t>
                      </a: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 підготовки - стоматологи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4,74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-0,20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741322902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Факультет туризму та міжнародних комунікацій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4,45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Курси та тренінги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3,57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2,17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2844177737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Факультет інформаційних технологій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Філологічний факультет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0,82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Аспірантура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2,58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-0,08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383365494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Інші надходження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574919110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Кафедра військової підготовки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2330183429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Біологічний факультет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2,24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Географічний факультет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Інженерно-технічний факультет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Українсько-угорський навчально-науковий інститут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0,37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ТВСП «Філія ДВНЗ «УжНУ» у м. Львів»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1,02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Факультет математики та цифрових технологій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Фізичний факультет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0,79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Підготовче відділення для іноземців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-0,36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Хімічний факультет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-0,04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Разом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249,41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19,03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9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2">
            <a:extLst>
              <a:ext uri="{FF2B5EF4-FFF2-40B4-BE49-F238E27FC236}">
                <a16:creationId xmlns:a16="http://schemas.microsoft.com/office/drawing/2014/main" id="{59C03A3C-3FF7-4F7B-9FCA-3CF7031D82E6}"/>
              </a:ext>
            </a:extLst>
          </p:cNvPr>
          <p:cNvSpPr/>
          <p:nvPr/>
        </p:nvSpPr>
        <p:spPr>
          <a:xfrm>
            <a:off x="6272301" y="0"/>
            <a:ext cx="59196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9" name="Таблица 7">
            <a:extLst>
              <a:ext uri="{FF2B5EF4-FFF2-40B4-BE49-F238E27FC236}">
                <a16:creationId xmlns:a16="http://schemas.microsoft.com/office/drawing/2014/main" id="{7935BBCE-C519-4031-8E1C-023F4CAF0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509069"/>
              </p:ext>
            </p:extLst>
          </p:nvPr>
        </p:nvGraphicFramePr>
        <p:xfrm>
          <a:off x="475865" y="1874360"/>
          <a:ext cx="5220085" cy="4701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013">
                  <a:extLst>
                    <a:ext uri="{9D8B030D-6E8A-4147-A177-3AD203B41FA5}">
                      <a16:colId xmlns:a16="http://schemas.microsoft.com/office/drawing/2014/main" val="794494172"/>
                    </a:ext>
                  </a:extLst>
                </a:gridCol>
              </a:tblGrid>
              <a:tr h="499788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uk-UA" sz="1400" b="1" spc="-10" noProof="0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Arial"/>
                        </a:rPr>
                        <a:t>ПОКАЗНИКИ</a:t>
                      </a:r>
                      <a:endParaRPr lang="ru-RU" sz="1400" noProof="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Витрачено у 2019 р.,</a:t>
                      </a:r>
                      <a:b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млн грн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Витрачено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 2020 р.,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грн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Заробітна плата та нарахування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178,7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99,1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Придбання предметів, обладнання та  матеріалів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,7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Медикаменти та продукти харчування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,6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Оплата послуг (крім комунальних)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12,3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Видатки на відрядження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,2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Оплата комунальних послуг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Інші поточні видатки (сплата податків та зборів до бюджету)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Капітальні видатки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19,3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</a:t>
                      </a:r>
                      <a:endParaRPr lang="uk-UA" sz="14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Разом</a:t>
                      </a:r>
                      <a:endParaRPr lang="uk-UA" sz="14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230,9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295,7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0" name="Діаграма 19">
            <a:extLst>
              <a:ext uri="{FF2B5EF4-FFF2-40B4-BE49-F238E27FC236}">
                <a16:creationId xmlns:a16="http://schemas.microsoft.com/office/drawing/2014/main" id="{602DAABF-CC31-4010-A9BB-FFA9964A1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144818"/>
              </p:ext>
            </p:extLst>
          </p:nvPr>
        </p:nvGraphicFramePr>
        <p:xfrm>
          <a:off x="6272300" y="1790506"/>
          <a:ext cx="5919700" cy="477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объект 6" descr="Синий прямоугольник">
            <a:extLst>
              <a:ext uri="{FF2B5EF4-FFF2-40B4-BE49-F238E27FC236}">
                <a16:creationId xmlns:a16="http://schemas.microsoft.com/office/drawing/2014/main" id="{57FE7E72-6E8E-4335-B9D4-5C15EA36FF8D}"/>
              </a:ext>
            </a:extLst>
          </p:cNvPr>
          <p:cNvSpPr/>
          <p:nvPr/>
        </p:nvSpPr>
        <p:spPr>
          <a:xfrm>
            <a:off x="6871446" y="284640"/>
            <a:ext cx="5320554" cy="1359958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endParaRPr lang="uk-UA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73279C-DB36-4935-911B-F0EF6084EBC3}"/>
              </a:ext>
            </a:extLst>
          </p:cNvPr>
          <p:cNvSpPr txBox="1"/>
          <p:nvPr/>
        </p:nvSpPr>
        <p:spPr>
          <a:xfrm flipH="1">
            <a:off x="7012363" y="364454"/>
            <a:ext cx="517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Обсяги витрат на проведення робіт з капітального будівництва, капітального та поточного ремонтів, виконані підрядними організаціями, млн грн</a:t>
            </a:r>
          </a:p>
        </p:txBody>
      </p:sp>
      <p:sp>
        <p:nvSpPr>
          <p:cNvPr id="18" name="объект 6" descr="Синий прямоугольник">
            <a:extLst>
              <a:ext uri="{FF2B5EF4-FFF2-40B4-BE49-F238E27FC236}">
                <a16:creationId xmlns:a16="http://schemas.microsoft.com/office/drawing/2014/main" id="{EEBB2A6B-1089-448C-8BA8-F66A23C564D1}"/>
              </a:ext>
            </a:extLst>
          </p:cNvPr>
          <p:cNvSpPr/>
          <p:nvPr/>
        </p:nvSpPr>
        <p:spPr>
          <a:xfrm>
            <a:off x="475865" y="284640"/>
            <a:ext cx="5220085" cy="1359958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uk-UA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63C94-19B0-4D28-A5D3-D99A19AE2798}"/>
              </a:ext>
            </a:extLst>
          </p:cNvPr>
          <p:cNvSpPr txBox="1"/>
          <p:nvPr/>
        </p:nvSpPr>
        <p:spPr>
          <a:xfrm flipH="1">
            <a:off x="467938" y="641452"/>
            <a:ext cx="515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СПЕЦІАЛЬНИЙ ФОНД</a:t>
            </a:r>
            <a:endParaRPr lang="en-US" altLang="ko-KR" sz="36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05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179B95D-C307-4249-A5CB-D2165E57C4FF}"/>
              </a:ext>
            </a:extLst>
          </p:cNvPr>
          <p:cNvSpPr/>
          <p:nvPr/>
        </p:nvSpPr>
        <p:spPr>
          <a:xfrm>
            <a:off x="0" y="-1"/>
            <a:ext cx="12192000" cy="107644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sp>
        <p:nvSpPr>
          <p:cNvPr id="4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384FF340-8CEC-42C3-89B1-055E8F349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1"/>
            <a:ext cx="12192000" cy="6858001"/>
          </a:xfrm>
          <a:prstGeom prst="rect">
            <a:avLst/>
          </a:prstGeom>
          <a:solidFill>
            <a:srgbClr val="D3DBE5">
              <a:alpha val="6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58AAE24E-2DA4-4022-95EE-010F84EB7089}"/>
              </a:ext>
            </a:extLst>
          </p:cNvPr>
          <p:cNvSpPr txBox="1">
            <a:spLocks/>
          </p:cNvSpPr>
          <p:nvPr/>
        </p:nvSpPr>
        <p:spPr bwMode="ltGray">
          <a:xfrm>
            <a:off x="539366" y="159243"/>
            <a:ext cx="11113266" cy="886132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ВИТРАТИ НА ОПЛАТУ МАТЕРІАЛЬНОЇ  ДОПОМОГИ ТА</a:t>
            </a:r>
            <a:br>
              <a:rPr lang="uk-UA" sz="2800" b="1" dirty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2800" b="1" dirty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МАТЕРІАЛЬНОГО ЗАОХОЧЕННЯ У </a:t>
            </a:r>
            <a:r>
              <a:rPr lang="uk-UA" sz="3300" b="1" dirty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2013-2020</a:t>
            </a:r>
            <a:r>
              <a:rPr lang="uk-UA" sz="2800" b="1" dirty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РОКАХ, МЛН ГРН</a:t>
            </a:r>
            <a:endParaRPr lang="ru-RU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3A417134-194F-4718-A0DF-4A82A4318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723671"/>
              </p:ext>
            </p:extLst>
          </p:nvPr>
        </p:nvGraphicFramePr>
        <p:xfrm>
          <a:off x="717630" y="1249018"/>
          <a:ext cx="1075673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1895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b="1" dirty="0">
                <a:latin typeface="Candara" panose="020E0502030303020204" pitchFamily="34" charset="0"/>
              </a:rPr>
              <a:t>СТУДЕНТСЬКЕ ЖИТТЯ</a:t>
            </a: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50" name="Місце для зображення 49">
            <a:extLst>
              <a:ext uri="{FF2B5EF4-FFF2-40B4-BE49-F238E27FC236}">
                <a16:creationId xmlns:a16="http://schemas.microsoft.com/office/drawing/2014/main" id="{76ECBB7D-987A-4816-8B3A-BCEFA97D78A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12509"/>
          <a:stretch>
            <a:fillRect/>
          </a:stretch>
        </p:blipFill>
        <p:spPr/>
      </p:pic>
      <p:pic>
        <p:nvPicPr>
          <p:cNvPr id="48" name="Місце для зображення 47">
            <a:extLst>
              <a:ext uri="{FF2B5EF4-FFF2-40B4-BE49-F238E27FC236}">
                <a16:creationId xmlns:a16="http://schemas.microsoft.com/office/drawing/2014/main" id="{F65E8525-D978-48DE-92FF-97246E9FF53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>
          <a:xfrm>
            <a:off x="1071657" y="1838990"/>
            <a:ext cx="1980000" cy="1980000"/>
          </a:xfrm>
        </p:spPr>
      </p:pic>
      <p:pic>
        <p:nvPicPr>
          <p:cNvPr id="4" name="Місце для зображення 3">
            <a:extLst>
              <a:ext uri="{FF2B5EF4-FFF2-40B4-BE49-F238E27FC236}">
                <a16:creationId xmlns:a16="http://schemas.microsoft.com/office/drawing/2014/main" id="{E2BCCDBD-308D-4EEE-AE34-3CDDC9C22632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8974" r="-78" b="16945"/>
          <a:stretch/>
        </p:blipFill>
        <p:spPr>
          <a:xfrm>
            <a:off x="6451299" y="1838990"/>
            <a:ext cx="1980000" cy="1980000"/>
          </a:xfrm>
        </p:spPr>
      </p:pic>
      <p:pic>
        <p:nvPicPr>
          <p:cNvPr id="18" name="Місце для зображення 17">
            <a:extLst>
              <a:ext uri="{FF2B5EF4-FFF2-40B4-BE49-F238E27FC236}">
                <a16:creationId xmlns:a16="http://schemas.microsoft.com/office/drawing/2014/main" id="{DB6F5A96-A797-4897-BB6E-170713D08B24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r="13781"/>
          <a:stretch/>
        </p:blipFill>
        <p:spPr>
          <a:xfrm>
            <a:off x="9140343" y="1838990"/>
            <a:ext cx="1980000" cy="1980000"/>
          </a:xfrm>
        </p:spPr>
      </p:pic>
      <p:grpSp>
        <p:nvGrpSpPr>
          <p:cNvPr id="11" name="Group 40">
            <a:extLst>
              <a:ext uri="{FF2B5EF4-FFF2-40B4-BE49-F238E27FC236}">
                <a16:creationId xmlns:a16="http://schemas.microsoft.com/office/drawing/2014/main" id="{4AD1D0C1-98AF-4DCE-8A17-BF7E7E6A3EC1}"/>
              </a:ext>
            </a:extLst>
          </p:cNvPr>
          <p:cNvGrpSpPr/>
          <p:nvPr/>
        </p:nvGrpSpPr>
        <p:grpSpPr>
          <a:xfrm>
            <a:off x="830963" y="3950702"/>
            <a:ext cx="2430950" cy="2139495"/>
            <a:chOff x="3017859" y="4283314"/>
            <a:chExt cx="1890849" cy="10285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E59B58-7889-4396-AB79-949E6005CF4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751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Традиційний мистецький конкурс художньої самодіяльності «Студентська осінь» проведено в </a:t>
              </a:r>
              <a:b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онлайн-форматі</a:t>
              </a:r>
              <a:endParaRPr lang="ru-RU" sz="15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AC8606-BC4D-4684-BD17-05A3F83EB6F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19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800" b="1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Студентська осінь </a:t>
              </a:r>
              <a:endParaRPr lang="ru-R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40">
            <a:extLst>
              <a:ext uri="{FF2B5EF4-FFF2-40B4-BE49-F238E27FC236}">
                <a16:creationId xmlns:a16="http://schemas.microsoft.com/office/drawing/2014/main" id="{3807CCB2-F7BE-42D1-A4E6-9836A96EED5B}"/>
              </a:ext>
            </a:extLst>
          </p:cNvPr>
          <p:cNvGrpSpPr/>
          <p:nvPr/>
        </p:nvGrpSpPr>
        <p:grpSpPr>
          <a:xfrm>
            <a:off x="3476484" y="3950698"/>
            <a:ext cx="2556644" cy="2582492"/>
            <a:chOff x="2973058" y="4283314"/>
            <a:chExt cx="1984413" cy="13480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8988DE-035C-42FB-AF7C-7C3497FEEDAB}"/>
                </a:ext>
              </a:extLst>
            </p:cNvPr>
            <p:cNvSpPr txBox="1"/>
            <p:nvPr/>
          </p:nvSpPr>
          <p:spPr>
            <a:xfrm>
              <a:off x="2973058" y="4557473"/>
              <a:ext cx="1984413" cy="107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Студенти відвідали </a:t>
              </a:r>
              <a:r>
                <a:rPr lang="uk-UA" sz="1500" dirty="0" err="1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Чинадіївський</a:t>
              </a:r>
              <a: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дитячий будинок, Обласний будинок дитини в м. Свалява, дитячий будинок сімейного типу сім’ї </a:t>
              </a:r>
              <a:r>
                <a:rPr lang="uk-UA" sz="1500" dirty="0" err="1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Копчик</a:t>
              </a:r>
              <a: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та подарували дітям подарунки</a:t>
              </a:r>
              <a:endParaRPr lang="ru-RU" sz="15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C4505B-A32F-4655-AF49-AC25DEAA85F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195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800" b="1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Дитячі будинки</a:t>
              </a:r>
              <a:endParaRPr lang="ru-RU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40">
            <a:extLst>
              <a:ext uri="{FF2B5EF4-FFF2-40B4-BE49-F238E27FC236}">
                <a16:creationId xmlns:a16="http://schemas.microsoft.com/office/drawing/2014/main" id="{9CE79E70-6DB4-43F1-9C92-70347F5CC69F}"/>
              </a:ext>
            </a:extLst>
          </p:cNvPr>
          <p:cNvGrpSpPr/>
          <p:nvPr/>
        </p:nvGrpSpPr>
        <p:grpSpPr>
          <a:xfrm>
            <a:off x="6242542" y="3950700"/>
            <a:ext cx="2441259" cy="2850405"/>
            <a:chOff x="3017859" y="4283314"/>
            <a:chExt cx="1890848" cy="14457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4C4B03-58AD-49E7-B75C-480EEECC843D}"/>
                </a:ext>
              </a:extLst>
            </p:cNvPr>
            <p:cNvSpPr txBox="1"/>
            <p:nvPr/>
          </p:nvSpPr>
          <p:spPr>
            <a:xfrm>
              <a:off x="3021855" y="4560313"/>
              <a:ext cx="1886852" cy="116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 рамках святкування Міжнародного дня студента нагороджено грамотами ректора студентський актив та кращих студентів університету, які досягли значних успіхів у науці та спорті</a:t>
              </a:r>
              <a:endParaRPr lang="ru-RU" sz="15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9460CA-CAE3-4FC8-B74D-0D41AC1C708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196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Грамоти ректора</a:t>
              </a:r>
              <a:endParaRPr lang="ru-RU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40">
            <a:extLst>
              <a:ext uri="{FF2B5EF4-FFF2-40B4-BE49-F238E27FC236}">
                <a16:creationId xmlns:a16="http://schemas.microsoft.com/office/drawing/2014/main" id="{04932B55-3827-4049-B2DC-705350191202}"/>
              </a:ext>
            </a:extLst>
          </p:cNvPr>
          <p:cNvGrpSpPr/>
          <p:nvPr/>
        </p:nvGrpSpPr>
        <p:grpSpPr>
          <a:xfrm>
            <a:off x="8976694" y="3950700"/>
            <a:ext cx="2467408" cy="2451156"/>
            <a:chOff x="3017859" y="4283314"/>
            <a:chExt cx="1890849" cy="10594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3CFA88-AD79-48D1-B87C-3E441FF31B3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782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Для комунікації зі студентами функціонує</a:t>
              </a:r>
              <a:r>
                <a:rPr lang="en-US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Viber</a:t>
              </a:r>
              <a: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-чат </a:t>
              </a:r>
              <a:r>
                <a:rPr lang="en-US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UZHNU STUDENTS</a:t>
              </a:r>
              <a: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2020 та </a:t>
              </a:r>
              <a:r>
                <a:rPr lang="en-US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Telegram</a:t>
              </a:r>
              <a:r>
                <a:rPr lang="en-US" sz="1500" dirty="0">
                  <a:solidFill>
                    <a:schemeClr val="bg1"/>
                  </a:solidFill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канал </a:t>
              </a:r>
              <a:r>
                <a:rPr lang="en-US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UZHNU Students</a:t>
              </a:r>
              <a:r>
                <a:rPr lang="uk-UA" sz="1500" dirty="0">
                  <a:solidFill>
                    <a:schemeClr val="bg1"/>
                  </a:solidFill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2020 | Студенти УжНУ 2020</a:t>
              </a:r>
              <a:endParaRPr lang="ru-RU" sz="15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53D856-007C-4929-9806-8FB0288038D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162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latin typeface="Candara" panose="020E05020303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Viber, Telegram</a:t>
              </a:r>
              <a:endParaRPr lang="ru-RU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197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013F9AF2-3F83-4E09-9C31-FBD48CAEC3F6}"/>
              </a:ext>
            </a:extLst>
          </p:cNvPr>
          <p:cNvSpPr txBox="1"/>
          <p:nvPr/>
        </p:nvSpPr>
        <p:spPr>
          <a:xfrm>
            <a:off x="367171" y="3734283"/>
            <a:ext cx="6326591" cy="295465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«День кар’єри ЄС» </a:t>
            </a:r>
            <a:r>
              <a:rPr lang="en-US" sz="1600" b="0" i="0" dirty="0">
                <a:solidFill>
                  <a:srgbClr val="50718A"/>
                </a:solidFill>
                <a:effectLst/>
                <a:latin typeface="Candara" panose="020E0502030303020204" pitchFamily="34" charset="0"/>
              </a:rPr>
              <a:t>–</a:t>
            </a:r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 панельна дискусія та 4 онлайн-тренінги, які </a:t>
            </a:r>
            <a:r>
              <a:rPr lang="uk-UA" altLang="ko-KR" sz="1600" dirty="0" err="1">
                <a:solidFill>
                  <a:schemeClr val="accent1"/>
                </a:solidFill>
                <a:latin typeface="Candara" panose="020E0502030303020204" pitchFamily="34" charset="0"/>
              </a:rPr>
              <a:t>відзнято</a:t>
            </a:r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 та розміщено на </a:t>
            </a:r>
            <a:r>
              <a:rPr lang="en-US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YouTube-</a:t>
            </a:r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каналі</a:t>
            </a:r>
          </a:p>
          <a:p>
            <a:endParaRPr lang="uk-UA" altLang="ko-KR" sz="16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r>
              <a:rPr lang="ru-RU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699 </a:t>
            </a:r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студентів</a:t>
            </a:r>
            <a:r>
              <a:rPr lang="ru-RU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заповнили</a:t>
            </a:r>
            <a:r>
              <a:rPr lang="ru-RU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 онлайн-резюме, для </a:t>
            </a:r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їх</a:t>
            </a:r>
            <a:r>
              <a:rPr lang="ru-RU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подальшого</a:t>
            </a:r>
            <a:r>
              <a:rPr lang="ru-RU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працевлаштування</a:t>
            </a:r>
          </a:p>
          <a:p>
            <a:endParaRPr lang="uk-UA" altLang="ko-KR" sz="16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Для ознайомлення з можливостями працевлаштування відбулися зустрічі студентів із потенційними роботодавцями: </a:t>
            </a:r>
          </a:p>
          <a:p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- Патрульною поліцією</a:t>
            </a:r>
          </a:p>
          <a:p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- Головним управлінням Національної поліції в Закарпатській області</a:t>
            </a:r>
          </a:p>
          <a:p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- ІТ-компанією </a:t>
            </a:r>
            <a:r>
              <a:rPr lang="en-US" altLang="ko-KR" sz="1600" dirty="0" err="1">
                <a:solidFill>
                  <a:schemeClr val="accent1"/>
                </a:solidFill>
                <a:latin typeface="Candara" panose="020E0502030303020204" pitchFamily="34" charset="0"/>
              </a:rPr>
              <a:t>QATestLab</a:t>
            </a:r>
            <a:endParaRPr lang="en-US" altLang="ko-KR" sz="1600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r>
              <a:rPr lang="en-US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- </a:t>
            </a:r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Туристичною агенцією </a:t>
            </a:r>
            <a:r>
              <a:rPr lang="en-US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TUI </a:t>
            </a:r>
            <a:r>
              <a:rPr lang="uk-UA" altLang="ko-KR" sz="1600" dirty="0">
                <a:solidFill>
                  <a:schemeClr val="accent1"/>
                </a:solidFill>
                <a:latin typeface="Candara" panose="020E0502030303020204" pitchFamily="34" charset="0"/>
              </a:rPr>
              <a:t>тощо</a:t>
            </a:r>
            <a:endParaRPr lang="ko-KR" altLang="en-US" sz="1600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486169" y="3123718"/>
            <a:ext cx="48093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3600" b="1" dirty="0">
                <a:solidFill>
                  <a:srgbClr val="50718A"/>
                </a:solidFill>
                <a:latin typeface="Candara" panose="020E0502030303020204" pitchFamily="34" charset="0"/>
                <a:cs typeface="Arial" pitchFamily="34" charset="0"/>
              </a:rPr>
              <a:t>ПРАЦЕВЛАШТУВАННЯ</a:t>
            </a:r>
            <a:endParaRPr lang="en-US" altLang="ko-KR" sz="3600" b="1" dirty="0">
              <a:solidFill>
                <a:srgbClr val="50718A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162767" y="-4270"/>
            <a:ext cx="3158515" cy="171737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2825140"/>
              <a:gd name="connsiteY0" fmla="*/ 30053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3158515"/>
              <a:gd name="connsiteY0" fmla="*/ 0 h 1745945"/>
              <a:gd name="connsiteX1" fmla="*/ 2857985 w 3158515"/>
              <a:gd name="connsiteY1" fmla="*/ 32845 h 1745945"/>
              <a:gd name="connsiteX2" fmla="*/ 3158515 w 3158515"/>
              <a:gd name="connsiteY2" fmla="*/ 333375 h 1745945"/>
              <a:gd name="connsiteX3" fmla="*/ 1745945 w 3158515"/>
              <a:gd name="connsiteY3" fmla="*/ 1745945 h 1745945"/>
              <a:gd name="connsiteX4" fmla="*/ 0 w 3158515"/>
              <a:gd name="connsiteY4" fmla="*/ 0 h 1745945"/>
              <a:gd name="connsiteX0" fmla="*/ 0 w 3158515"/>
              <a:gd name="connsiteY0" fmla="*/ 0 h 1717370"/>
              <a:gd name="connsiteX1" fmla="*/ 2857985 w 3158515"/>
              <a:gd name="connsiteY1" fmla="*/ 4270 h 1717370"/>
              <a:gd name="connsiteX2" fmla="*/ 3158515 w 3158515"/>
              <a:gd name="connsiteY2" fmla="*/ 304800 h 1717370"/>
              <a:gd name="connsiteX3" fmla="*/ 1745945 w 3158515"/>
              <a:gd name="connsiteY3" fmla="*/ 1717370 h 1717370"/>
              <a:gd name="connsiteX4" fmla="*/ 0 w 3158515"/>
              <a:gd name="connsiteY4" fmla="*/ 0 h 171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17370">
                <a:moveTo>
                  <a:pt x="0" y="0"/>
                </a:moveTo>
                <a:lnTo>
                  <a:pt x="2857985" y="4270"/>
                </a:lnTo>
                <a:lnTo>
                  <a:pt x="3158515" y="304800"/>
                </a:lnTo>
                <a:lnTo>
                  <a:pt x="1745945" y="17173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5"/>
            <a:ext cx="3158515" cy="1736420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310547 w 2825140"/>
              <a:gd name="connsiteY2" fmla="*/ 1723117 h 1723117"/>
              <a:gd name="connsiteX3" fmla="*/ 0 w 2825140"/>
              <a:gd name="connsiteY3" fmla="*/ 1412570 h 1723117"/>
              <a:gd name="connsiteX4" fmla="*/ 1412570 w 2825140"/>
              <a:gd name="connsiteY4" fmla="*/ 0 h 1723117"/>
              <a:gd name="connsiteX0" fmla="*/ 1412570 w 3158515"/>
              <a:gd name="connsiteY0" fmla="*/ 0 h 1736420"/>
              <a:gd name="connsiteX1" fmla="*/ 3158515 w 3158515"/>
              <a:gd name="connsiteY1" fmla="*/ 1736420 h 1736420"/>
              <a:gd name="connsiteX2" fmla="*/ 310547 w 3158515"/>
              <a:gd name="connsiteY2" fmla="*/ 1723117 h 1736420"/>
              <a:gd name="connsiteX3" fmla="*/ 0 w 3158515"/>
              <a:gd name="connsiteY3" fmla="*/ 1412570 h 1736420"/>
              <a:gd name="connsiteX4" fmla="*/ 1412570 w 3158515"/>
              <a:gd name="connsiteY4" fmla="*/ 0 h 17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36420">
                <a:moveTo>
                  <a:pt x="1412570" y="0"/>
                </a:moveTo>
                <a:lnTo>
                  <a:pt x="3158515" y="1736420"/>
                </a:lnTo>
                <a:lnTo>
                  <a:pt x="310547" y="1723117"/>
                </a:lnTo>
                <a:lnTo>
                  <a:pt x="0" y="1412570"/>
                </a:lnTo>
                <a:lnTo>
                  <a:pt x="141257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11C00B26-4C88-4705-A717-8F1556662064}"/>
              </a:ext>
            </a:extLst>
          </p:cNvPr>
          <p:cNvSpPr/>
          <p:nvPr/>
        </p:nvSpPr>
        <p:spPr>
          <a:xfrm>
            <a:off x="9789755" y="1032763"/>
            <a:ext cx="691262" cy="69126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Місце для зображення 18">
            <a:extLst>
              <a:ext uri="{FF2B5EF4-FFF2-40B4-BE49-F238E27FC236}">
                <a16:creationId xmlns:a16="http://schemas.microsoft.com/office/drawing/2014/main" id="{878341FE-82FF-4C02-A3CD-F772218309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2479"/>
          <a:stretch>
            <a:fillRect/>
          </a:stretch>
        </p:blipFill>
        <p:spPr/>
      </p:pic>
      <p:pic>
        <p:nvPicPr>
          <p:cNvPr id="27" name="Місце для зображення 26">
            <a:extLst>
              <a:ext uri="{FF2B5EF4-FFF2-40B4-BE49-F238E27FC236}">
                <a16:creationId xmlns:a16="http://schemas.microsoft.com/office/drawing/2014/main" id="{F70C572B-8D8B-4FBF-88DB-7EDC8240DF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8732"/>
          <a:stretch>
            <a:fillRect/>
          </a:stretch>
        </p:blipFill>
        <p:spPr/>
      </p:pic>
      <p:pic>
        <p:nvPicPr>
          <p:cNvPr id="25" name="Місце для зображення 24">
            <a:extLst>
              <a:ext uri="{FF2B5EF4-FFF2-40B4-BE49-F238E27FC236}">
                <a16:creationId xmlns:a16="http://schemas.microsoft.com/office/drawing/2014/main" id="{D7D33B32-C4D8-44E4-8EE4-C5ADAAE6B9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2479"/>
          <a:stretch>
            <a:fillRect/>
          </a:stretch>
        </p:blipFill>
        <p:spPr/>
      </p:pic>
      <p:pic>
        <p:nvPicPr>
          <p:cNvPr id="17" name="Місце для зображення 16">
            <a:extLst>
              <a:ext uri="{FF2B5EF4-FFF2-40B4-BE49-F238E27FC236}">
                <a16:creationId xmlns:a16="http://schemas.microsoft.com/office/drawing/2014/main" id="{83AA393D-10D3-405A-B5C1-DCAD2777312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103" r="28116" b="-103"/>
          <a:stretch/>
        </p:blipFill>
        <p:spPr>
          <a:xfrm>
            <a:off x="8770034" y="14068"/>
            <a:ext cx="3421966" cy="6843932"/>
          </a:xfr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5A7F09A-5B14-40CB-A032-FA5495054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3" y="975538"/>
            <a:ext cx="2148180" cy="2148180"/>
          </a:xfrm>
          <a:prstGeom prst="rect">
            <a:avLst/>
          </a:prstGeom>
        </p:spPr>
      </p:pic>
      <p:pic>
        <p:nvPicPr>
          <p:cNvPr id="3" name="Місце для зображення 2">
            <a:extLst>
              <a:ext uri="{FF2B5EF4-FFF2-40B4-BE49-F238E27FC236}">
                <a16:creationId xmlns:a16="http://schemas.microsoft.com/office/drawing/2014/main" id="{3CA54172-CA9A-4DEE-92C8-07C69A8202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1" t="15" r="2493" b="-15"/>
          <a:stretch/>
        </p:blipFill>
        <p:spPr>
          <a:xfrm>
            <a:off x="5653743" y="2009396"/>
            <a:ext cx="2825140" cy="2825140"/>
          </a:xfrm>
        </p:spPr>
      </p:pic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1">
            <a:extLst>
              <a:ext uri="{FF2B5EF4-FFF2-40B4-BE49-F238E27FC236}">
                <a16:creationId xmlns:a16="http://schemas.microsoft.com/office/drawing/2014/main" id="{4DF9B5B2-1A29-4159-93CE-8B0A7DA60312}"/>
              </a:ext>
            </a:extLst>
          </p:cNvPr>
          <p:cNvSpPr/>
          <p:nvPr/>
        </p:nvSpPr>
        <p:spPr>
          <a:xfrm>
            <a:off x="1033407" y="207060"/>
            <a:ext cx="1368000" cy="13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ED59B41-8F5B-45D6-9B22-97A8B7822725}"/>
              </a:ext>
            </a:extLst>
          </p:cNvPr>
          <p:cNvSpPr txBox="1">
            <a:spLocks/>
          </p:cNvSpPr>
          <p:nvPr/>
        </p:nvSpPr>
        <p:spPr>
          <a:xfrm>
            <a:off x="1717407" y="245864"/>
            <a:ext cx="3684288" cy="87488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uk-UA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ВОЛОНТЕРІАТ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12B800E-9DEE-46FD-AD6A-DF100DF08C73}"/>
              </a:ext>
            </a:extLst>
          </p:cNvPr>
          <p:cNvSpPr/>
          <p:nvPr/>
        </p:nvSpPr>
        <p:spPr>
          <a:xfrm>
            <a:off x="6095999" y="1229557"/>
            <a:ext cx="5335239" cy="2783982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00CD72-64A8-4C0D-A858-2E54E19B3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4" y="1229557"/>
            <a:ext cx="4949302" cy="27839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6D6A98-2EFA-47E9-8B92-3EBDD5973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96" y="4352036"/>
            <a:ext cx="2964509" cy="22233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A215D5-99D3-4EE6-94FF-8974C401D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30" y="4350057"/>
            <a:ext cx="2964509" cy="22226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DC2230-A809-4248-8B97-016B88783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4" y="4350057"/>
            <a:ext cx="3329127" cy="22233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817193-7140-4723-97ED-775760B1B953}"/>
              </a:ext>
            </a:extLst>
          </p:cNvPr>
          <p:cNvSpPr txBox="1"/>
          <p:nvPr/>
        </p:nvSpPr>
        <p:spPr>
          <a:xfrm>
            <a:off x="5943600" y="1513552"/>
            <a:ext cx="5578719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latin typeface="Candara" panose="020E0502030303020204" pitchFamily="34" charset="0"/>
              </a:rPr>
              <a:t>Вручили п</a:t>
            </a:r>
            <a:r>
              <a:rPr lang="uk-UA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одарунки студентам-медикам, які чергували в лікарнях з початку пандемії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Відправили подарунки дітям в рамках акції «Миколай їде на Схід»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Взяли участь у акції «1 000 000 дерев за 24 години» та заклали парк до 75-ої річниці УжНУ</a:t>
            </a:r>
            <a:endParaRPr lang="uk-UA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Зібрали кошти та закупили кисневий концентратор для Центру легеневих </a:t>
            </a:r>
            <a:r>
              <a:rPr lang="uk-UA" i="0" dirty="0" err="1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хвороб</a:t>
            </a:r>
            <a:endParaRPr lang="uk-UA" altLang="ko-KR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4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D71781DE-66D0-4B91-AFF3-AD52B0EFD080}"/>
              </a:ext>
            </a:extLst>
          </p:cNvPr>
          <p:cNvSpPr/>
          <p:nvPr/>
        </p:nvSpPr>
        <p:spPr>
          <a:xfrm>
            <a:off x="204187" y="862275"/>
            <a:ext cx="3814442" cy="230055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D2DEE64-4E28-4719-8CA0-21960CEF3462}"/>
              </a:ext>
            </a:extLst>
          </p:cNvPr>
          <p:cNvSpPr/>
          <p:nvPr/>
        </p:nvSpPr>
        <p:spPr>
          <a:xfrm>
            <a:off x="4134038" y="854842"/>
            <a:ext cx="7883371" cy="230055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B7649B-1F0B-479C-ADDD-A33475085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657"/>
            <a:ext cx="6764786" cy="33943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52261-47EA-453E-8683-FDD4E2CFC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1" y="970889"/>
            <a:ext cx="3623638" cy="20773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AE6343-AEDE-46D9-B3A3-572A373AA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0" y="3306656"/>
            <a:ext cx="5204330" cy="3394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7261A5-47E7-445E-9A42-0AC3EC5565A9}"/>
              </a:ext>
            </a:extLst>
          </p:cNvPr>
          <p:cNvSpPr txBox="1"/>
          <p:nvPr/>
        </p:nvSpPr>
        <p:spPr>
          <a:xfrm>
            <a:off x="550416" y="157015"/>
            <a:ext cx="11034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ПІДВИЩЕННЯ ЕНЕРГОЕФЕКТИВНОСТІ НАВЧАЛЬНИХ КОРПУСІВ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5F6F8154-86B5-4C67-A54B-4385BF17DAA2}"/>
              </a:ext>
            </a:extLst>
          </p:cNvPr>
          <p:cNvSpPr/>
          <p:nvPr/>
        </p:nvSpPr>
        <p:spPr>
          <a:xfrm>
            <a:off x="4240571" y="962010"/>
            <a:ext cx="7661428" cy="208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9C005-C08D-4074-86BB-134473347162}"/>
              </a:ext>
            </a:extLst>
          </p:cNvPr>
          <p:cNvSpPr txBox="1"/>
          <p:nvPr/>
        </p:nvSpPr>
        <p:spPr>
          <a:xfrm>
            <a:off x="4373741" y="1009910"/>
            <a:ext cx="7368466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ru-RU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20 </a:t>
            </a:r>
            <a:r>
              <a:rPr lang="uk-UA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січня</a:t>
            </a:r>
            <a:r>
              <a:rPr lang="ru-RU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2021 року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оголошено тендер </a:t>
            </a:r>
            <a:r>
              <a:rPr lang="ru-RU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по </a:t>
            </a:r>
            <a:r>
              <a:rPr lang="uk-UA" sz="16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проєкту</a:t>
            </a:r>
            <a:r>
              <a:rPr lang="ru-RU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«</a:t>
            </a:r>
            <a:r>
              <a:rPr lang="uk-UA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Вища</a:t>
            </a:r>
            <a:r>
              <a:rPr lang="ru-RU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</a:rPr>
              <a:t>освіта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»</a:t>
            </a:r>
            <a:endParaRPr lang="uk-UA" altLang="ko-KR" sz="16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ctr"/>
            <a:endParaRPr lang="uk-UA" altLang="ko-KR" sz="16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uk-UA" altLang="ko-KR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До 3-х будівель університету буде реалізовано такі заходи: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ko-KR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Заміна існуючих застарілих вікон та дверей на нові та більш енергоефективні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ko-KR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Теплоізоляція стін фундаменту, стелі підвалу та даху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ko-KR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Відновлення систем опалення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ko-KR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Модернізація системи вентиляції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ko-KR" sz="16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Модернізація системи освітлення тощо</a:t>
            </a:r>
          </a:p>
        </p:txBody>
      </p:sp>
    </p:spTree>
    <p:extLst>
      <p:ext uri="{BB962C8B-B14F-4D97-AF65-F5344CB8AC3E}">
        <p14:creationId xmlns:p14="http://schemas.microsoft.com/office/powerpoint/2010/main" val="4089076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B2AF6-8E7B-4726-B1FF-5C13717D22BC}"/>
              </a:ext>
            </a:extLst>
          </p:cNvPr>
          <p:cNvSpPr/>
          <p:nvPr/>
        </p:nvSpPr>
        <p:spPr>
          <a:xfrm>
            <a:off x="0" y="0"/>
            <a:ext cx="4154750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C8A04E31-D4A7-4219-93A0-5E7F6F2C20E7}"/>
              </a:ext>
            </a:extLst>
          </p:cNvPr>
          <p:cNvSpPr/>
          <p:nvPr/>
        </p:nvSpPr>
        <p:spPr>
          <a:xfrm>
            <a:off x="226762" y="1446418"/>
            <a:ext cx="1934291" cy="4562154"/>
          </a:xfrm>
          <a:custGeom>
            <a:avLst/>
            <a:gdLst/>
            <a:ahLst/>
            <a:cxnLst/>
            <a:rect l="l" t="t" r="r" b="b"/>
            <a:pathLst>
              <a:path w="1574056" h="3712516">
                <a:moveTo>
                  <a:pt x="1185390" y="3439800"/>
                </a:moveTo>
                <a:lnTo>
                  <a:pt x="1574056" y="3439800"/>
                </a:lnTo>
                <a:lnTo>
                  <a:pt x="1574056" y="3711512"/>
                </a:lnTo>
                <a:cubicBezTo>
                  <a:pt x="1569524" y="3712486"/>
                  <a:pt x="1564959" y="3712516"/>
                  <a:pt x="1560375" y="3712516"/>
                </a:cubicBezTo>
                <a:cubicBezTo>
                  <a:pt x="1353277" y="3712516"/>
                  <a:pt x="1185390" y="3651466"/>
                  <a:pt x="1185390" y="3576158"/>
                </a:cubicBezTo>
                <a:close/>
                <a:moveTo>
                  <a:pt x="1187034" y="3209086"/>
                </a:moveTo>
                <a:lnTo>
                  <a:pt x="1574056" y="3209086"/>
                </a:lnTo>
                <a:lnTo>
                  <a:pt x="1574056" y="3379553"/>
                </a:lnTo>
                <a:lnTo>
                  <a:pt x="1187034" y="3379553"/>
                </a:lnTo>
                <a:cubicBezTo>
                  <a:pt x="1148472" y="3379553"/>
                  <a:pt x="1117211" y="3348291"/>
                  <a:pt x="1117211" y="3309730"/>
                </a:cubicBezTo>
                <a:lnTo>
                  <a:pt x="1117211" y="3278908"/>
                </a:lnTo>
                <a:cubicBezTo>
                  <a:pt x="1117211" y="3240347"/>
                  <a:pt x="1148472" y="3209086"/>
                  <a:pt x="1187034" y="3209086"/>
                </a:cubicBezTo>
                <a:close/>
                <a:moveTo>
                  <a:pt x="1152944" y="2978372"/>
                </a:moveTo>
                <a:lnTo>
                  <a:pt x="1574056" y="2978372"/>
                </a:lnTo>
                <a:lnTo>
                  <a:pt x="1574056" y="3148838"/>
                </a:lnTo>
                <a:lnTo>
                  <a:pt x="1152944" y="3148838"/>
                </a:lnTo>
                <a:cubicBezTo>
                  <a:pt x="1114382" y="3148838"/>
                  <a:pt x="1083121" y="3117577"/>
                  <a:pt x="1083121" y="3079015"/>
                </a:cubicBezTo>
                <a:lnTo>
                  <a:pt x="1083121" y="3048195"/>
                </a:lnTo>
                <a:cubicBezTo>
                  <a:pt x="1083121" y="3009633"/>
                  <a:pt x="1114382" y="2978372"/>
                  <a:pt x="1152944" y="2978372"/>
                </a:cubicBezTo>
                <a:close/>
                <a:moveTo>
                  <a:pt x="1118855" y="2747657"/>
                </a:moveTo>
                <a:lnTo>
                  <a:pt x="1574056" y="2747657"/>
                </a:lnTo>
                <a:lnTo>
                  <a:pt x="1574056" y="2918124"/>
                </a:lnTo>
                <a:lnTo>
                  <a:pt x="1118855" y="2918124"/>
                </a:lnTo>
                <a:cubicBezTo>
                  <a:pt x="1080292" y="2918124"/>
                  <a:pt x="1049031" y="2886862"/>
                  <a:pt x="1049031" y="2848301"/>
                </a:cubicBezTo>
                <a:lnTo>
                  <a:pt x="1049031" y="2817480"/>
                </a:lnTo>
                <a:cubicBezTo>
                  <a:pt x="1049031" y="2778918"/>
                  <a:pt x="1080292" y="2747657"/>
                  <a:pt x="1118855" y="2747657"/>
                </a:cubicBezTo>
                <a:close/>
                <a:moveTo>
                  <a:pt x="0" y="1124141"/>
                </a:moveTo>
                <a:lnTo>
                  <a:pt x="338831" y="1171577"/>
                </a:lnTo>
                <a:lnTo>
                  <a:pt x="338831" y="1313886"/>
                </a:lnTo>
                <a:lnTo>
                  <a:pt x="0" y="1361322"/>
                </a:lnTo>
                <a:close/>
                <a:moveTo>
                  <a:pt x="1554171" y="440480"/>
                </a:moveTo>
                <a:lnTo>
                  <a:pt x="1556079" y="440627"/>
                </a:lnTo>
                <a:lnTo>
                  <a:pt x="1557986" y="440480"/>
                </a:lnTo>
                <a:lnTo>
                  <a:pt x="1574056" y="441292"/>
                </a:lnTo>
                <a:lnTo>
                  <a:pt x="1574056" y="647276"/>
                </a:lnTo>
                <a:cubicBezTo>
                  <a:pt x="1568831" y="646524"/>
                  <a:pt x="1563581" y="646469"/>
                  <a:pt x="1558320" y="646463"/>
                </a:cubicBezTo>
                <a:lnTo>
                  <a:pt x="1558320" y="646669"/>
                </a:lnTo>
                <a:lnTo>
                  <a:pt x="1556079" y="646496"/>
                </a:lnTo>
                <a:lnTo>
                  <a:pt x="1553836" y="646669"/>
                </a:lnTo>
                <a:lnTo>
                  <a:pt x="1553836" y="646463"/>
                </a:lnTo>
                <a:cubicBezTo>
                  <a:pt x="1096029" y="647001"/>
                  <a:pt x="725086" y="1018309"/>
                  <a:pt x="725086" y="1476254"/>
                </a:cubicBezTo>
                <a:cubicBezTo>
                  <a:pt x="725086" y="1786265"/>
                  <a:pt x="946342" y="2092231"/>
                  <a:pt x="1120548" y="2232013"/>
                </a:cubicBezTo>
                <a:cubicBezTo>
                  <a:pt x="1199979" y="2323913"/>
                  <a:pt x="1193682" y="2325796"/>
                  <a:pt x="1225960" y="2443415"/>
                </a:cubicBezTo>
                <a:cubicBezTo>
                  <a:pt x="1238820" y="2525888"/>
                  <a:pt x="1212768" y="2534131"/>
                  <a:pt x="1286669" y="2538418"/>
                </a:cubicBezTo>
                <a:lnTo>
                  <a:pt x="1340476" y="2537986"/>
                </a:lnTo>
                <a:lnTo>
                  <a:pt x="1159452" y="1395052"/>
                </a:lnTo>
                <a:cubicBezTo>
                  <a:pt x="1153113" y="1355030"/>
                  <a:pt x="1180418" y="1317448"/>
                  <a:pt x="1220440" y="1311109"/>
                </a:cubicBezTo>
                <a:lnTo>
                  <a:pt x="1222992" y="1310706"/>
                </a:lnTo>
                <a:cubicBezTo>
                  <a:pt x="1259366" y="1304944"/>
                  <a:pt x="1293725" y="1326975"/>
                  <a:pt x="1303139" y="1361495"/>
                </a:cubicBezTo>
                <a:cubicBezTo>
                  <a:pt x="1322616" y="1325549"/>
                  <a:pt x="1359221" y="1302638"/>
                  <a:pt x="1400784" y="1302638"/>
                </a:cubicBezTo>
                <a:cubicBezTo>
                  <a:pt x="1432374" y="1302638"/>
                  <a:pt x="1461099" y="1315874"/>
                  <a:pt x="1481946" y="1337999"/>
                </a:cubicBezTo>
                <a:cubicBezTo>
                  <a:pt x="1502792" y="1315874"/>
                  <a:pt x="1531518" y="1302638"/>
                  <a:pt x="1563108" y="1302638"/>
                </a:cubicBezTo>
                <a:lnTo>
                  <a:pt x="1574056" y="1304941"/>
                </a:lnTo>
                <a:lnTo>
                  <a:pt x="1574056" y="1558277"/>
                </a:lnTo>
                <a:cubicBezTo>
                  <a:pt x="1570569" y="1560394"/>
                  <a:pt x="1566859" y="1560580"/>
                  <a:pt x="1563108" y="1560580"/>
                </a:cubicBezTo>
                <a:cubicBezTo>
                  <a:pt x="1531518" y="1560580"/>
                  <a:pt x="1502792" y="1547345"/>
                  <a:pt x="1481946" y="1525219"/>
                </a:cubicBezTo>
                <a:cubicBezTo>
                  <a:pt x="1461099" y="1547345"/>
                  <a:pt x="1432374" y="1560580"/>
                  <a:pt x="1400784" y="1560580"/>
                </a:cubicBezTo>
                <a:cubicBezTo>
                  <a:pt x="1374899" y="1560580"/>
                  <a:pt x="1350936" y="1551693"/>
                  <a:pt x="1332765" y="1534787"/>
                </a:cubicBezTo>
                <a:lnTo>
                  <a:pt x="1491465" y="2536775"/>
                </a:lnTo>
                <a:lnTo>
                  <a:pt x="1553836" y="2536274"/>
                </a:lnTo>
                <a:lnTo>
                  <a:pt x="1553836" y="2536239"/>
                </a:lnTo>
                <a:lnTo>
                  <a:pt x="1556079" y="2536257"/>
                </a:lnTo>
                <a:lnTo>
                  <a:pt x="1558320" y="2536239"/>
                </a:lnTo>
                <a:lnTo>
                  <a:pt x="1558320" y="2536274"/>
                </a:lnTo>
                <a:lnTo>
                  <a:pt x="1574056" y="2536401"/>
                </a:lnTo>
                <a:lnTo>
                  <a:pt x="1574056" y="2685528"/>
                </a:lnTo>
                <a:lnTo>
                  <a:pt x="1556079" y="2685463"/>
                </a:lnTo>
                <a:lnTo>
                  <a:pt x="1201719" y="2686732"/>
                </a:lnTo>
                <a:cubicBezTo>
                  <a:pt x="1138954" y="2686732"/>
                  <a:pt x="1107192" y="2663167"/>
                  <a:pt x="1071683" y="2589474"/>
                </a:cubicBezTo>
                <a:cubicBezTo>
                  <a:pt x="1058025" y="2494014"/>
                  <a:pt x="1086076" y="2455536"/>
                  <a:pt x="1022516" y="2382309"/>
                </a:cubicBezTo>
                <a:cubicBezTo>
                  <a:pt x="809168" y="2211227"/>
                  <a:pt x="538010" y="1836414"/>
                  <a:pt x="538010" y="1456641"/>
                </a:cubicBezTo>
                <a:cubicBezTo>
                  <a:pt x="538010" y="895431"/>
                  <a:pt x="992961" y="440480"/>
                  <a:pt x="1554171" y="440480"/>
                </a:cubicBezTo>
                <a:close/>
                <a:moveTo>
                  <a:pt x="624942" y="234472"/>
                </a:moveTo>
                <a:lnTo>
                  <a:pt x="806400" y="524523"/>
                </a:lnTo>
                <a:lnTo>
                  <a:pt x="697385" y="615998"/>
                </a:lnTo>
                <a:lnTo>
                  <a:pt x="443250" y="386929"/>
                </a:lnTo>
                <a:close/>
                <a:moveTo>
                  <a:pt x="1437487" y="0"/>
                </a:moveTo>
                <a:lnTo>
                  <a:pt x="1574056" y="0"/>
                </a:lnTo>
                <a:lnTo>
                  <a:pt x="1574056" y="338831"/>
                </a:lnTo>
                <a:lnTo>
                  <a:pt x="1484923" y="338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A2C7DAF9-FF52-4E57-8E96-B616905500A4}"/>
              </a:ext>
            </a:extLst>
          </p:cNvPr>
          <p:cNvSpPr/>
          <p:nvPr/>
        </p:nvSpPr>
        <p:spPr>
          <a:xfrm>
            <a:off x="2139323" y="1446973"/>
            <a:ext cx="1831423" cy="4561043"/>
          </a:xfrm>
          <a:custGeom>
            <a:avLst/>
            <a:gdLst/>
            <a:ahLst/>
            <a:cxnLst/>
            <a:rect l="l" t="t" r="r" b="b"/>
            <a:pathLst>
              <a:path w="1490346" h="3711612">
                <a:moveTo>
                  <a:pt x="0" y="3439800"/>
                </a:moveTo>
                <a:lnTo>
                  <a:pt x="362666" y="3439800"/>
                </a:lnTo>
                <a:lnTo>
                  <a:pt x="362666" y="3576158"/>
                </a:lnTo>
                <a:cubicBezTo>
                  <a:pt x="362666" y="3649966"/>
                  <a:pt x="201402" y="3710078"/>
                  <a:pt x="0" y="3711612"/>
                </a:cubicBezTo>
                <a:close/>
                <a:moveTo>
                  <a:pt x="0" y="3209086"/>
                </a:moveTo>
                <a:lnTo>
                  <a:pt x="361023" y="3209086"/>
                </a:lnTo>
                <a:cubicBezTo>
                  <a:pt x="399584" y="3209086"/>
                  <a:pt x="430845" y="3240347"/>
                  <a:pt x="430845" y="3278908"/>
                </a:cubicBezTo>
                <a:lnTo>
                  <a:pt x="430845" y="3309730"/>
                </a:lnTo>
                <a:cubicBezTo>
                  <a:pt x="430845" y="3348291"/>
                  <a:pt x="399584" y="3379553"/>
                  <a:pt x="361023" y="3379553"/>
                </a:cubicBezTo>
                <a:lnTo>
                  <a:pt x="0" y="3379553"/>
                </a:lnTo>
                <a:close/>
                <a:moveTo>
                  <a:pt x="0" y="2978372"/>
                </a:moveTo>
                <a:lnTo>
                  <a:pt x="395111" y="2978372"/>
                </a:lnTo>
                <a:cubicBezTo>
                  <a:pt x="433674" y="2978372"/>
                  <a:pt x="464935" y="3009633"/>
                  <a:pt x="464935" y="3048195"/>
                </a:cubicBezTo>
                <a:lnTo>
                  <a:pt x="464935" y="3079015"/>
                </a:lnTo>
                <a:cubicBezTo>
                  <a:pt x="464935" y="3117577"/>
                  <a:pt x="433674" y="3148838"/>
                  <a:pt x="395111" y="3148838"/>
                </a:cubicBezTo>
                <a:lnTo>
                  <a:pt x="0" y="3148838"/>
                </a:lnTo>
                <a:close/>
                <a:moveTo>
                  <a:pt x="0" y="2747657"/>
                </a:moveTo>
                <a:lnTo>
                  <a:pt x="429201" y="2747657"/>
                </a:lnTo>
                <a:cubicBezTo>
                  <a:pt x="467763" y="2747657"/>
                  <a:pt x="499024" y="2778918"/>
                  <a:pt x="499024" y="2817480"/>
                </a:cubicBezTo>
                <a:lnTo>
                  <a:pt x="499024" y="2848301"/>
                </a:lnTo>
                <a:cubicBezTo>
                  <a:pt x="499024" y="2886862"/>
                  <a:pt x="467763" y="2918124"/>
                  <a:pt x="429201" y="2918124"/>
                </a:cubicBezTo>
                <a:lnTo>
                  <a:pt x="0" y="2918124"/>
                </a:lnTo>
                <a:close/>
                <a:moveTo>
                  <a:pt x="1490346" y="1124141"/>
                </a:moveTo>
                <a:lnTo>
                  <a:pt x="1490346" y="1361322"/>
                </a:lnTo>
                <a:lnTo>
                  <a:pt x="1151515" y="1313886"/>
                </a:lnTo>
                <a:lnTo>
                  <a:pt x="1151515" y="1171577"/>
                </a:lnTo>
                <a:close/>
                <a:moveTo>
                  <a:pt x="0" y="441223"/>
                </a:moveTo>
                <a:cubicBezTo>
                  <a:pt x="554434" y="448456"/>
                  <a:pt x="1001452" y="900345"/>
                  <a:pt x="1001452" y="1456641"/>
                </a:cubicBezTo>
                <a:cubicBezTo>
                  <a:pt x="1001452" y="1836414"/>
                  <a:pt x="730294" y="2211227"/>
                  <a:pt x="516947" y="2382309"/>
                </a:cubicBezTo>
                <a:cubicBezTo>
                  <a:pt x="453387" y="2455536"/>
                  <a:pt x="481437" y="2494014"/>
                  <a:pt x="467779" y="2589474"/>
                </a:cubicBezTo>
                <a:cubicBezTo>
                  <a:pt x="432270" y="2663167"/>
                  <a:pt x="400510" y="2686732"/>
                  <a:pt x="337743" y="2686732"/>
                </a:cubicBezTo>
                <a:lnTo>
                  <a:pt x="0" y="2685523"/>
                </a:lnTo>
                <a:lnTo>
                  <a:pt x="0" y="2536390"/>
                </a:lnTo>
                <a:lnTo>
                  <a:pt x="47259" y="2536769"/>
                </a:lnTo>
                <a:lnTo>
                  <a:pt x="204029" y="1546960"/>
                </a:lnTo>
                <a:cubicBezTo>
                  <a:pt x="188844" y="1556019"/>
                  <a:pt x="171284" y="1560580"/>
                  <a:pt x="152738" y="1560580"/>
                </a:cubicBezTo>
                <a:cubicBezTo>
                  <a:pt x="121147" y="1560580"/>
                  <a:pt x="92422" y="1547345"/>
                  <a:pt x="71576" y="1525219"/>
                </a:cubicBezTo>
                <a:cubicBezTo>
                  <a:pt x="52889" y="1545052"/>
                  <a:pt x="27874" y="1557741"/>
                  <a:pt x="0" y="1558564"/>
                </a:cubicBezTo>
                <a:lnTo>
                  <a:pt x="0" y="1304654"/>
                </a:lnTo>
                <a:cubicBezTo>
                  <a:pt x="27874" y="1305477"/>
                  <a:pt x="52890" y="1318167"/>
                  <a:pt x="71576" y="1337999"/>
                </a:cubicBezTo>
                <a:cubicBezTo>
                  <a:pt x="92422" y="1315874"/>
                  <a:pt x="121147" y="1302638"/>
                  <a:pt x="152738" y="1302638"/>
                </a:cubicBezTo>
                <a:cubicBezTo>
                  <a:pt x="187837" y="1302638"/>
                  <a:pt x="219402" y="1318978"/>
                  <a:pt x="240484" y="1345647"/>
                </a:cubicBezTo>
                <a:cubicBezTo>
                  <a:pt x="253632" y="1317624"/>
                  <a:pt x="284261" y="1300934"/>
                  <a:pt x="316470" y="1306036"/>
                </a:cubicBezTo>
                <a:lnTo>
                  <a:pt x="319022" y="1306440"/>
                </a:lnTo>
                <a:cubicBezTo>
                  <a:pt x="359044" y="1312779"/>
                  <a:pt x="386348" y="1350361"/>
                  <a:pt x="380010" y="1390382"/>
                </a:cubicBezTo>
                <a:lnTo>
                  <a:pt x="198248" y="2537980"/>
                </a:lnTo>
                <a:lnTo>
                  <a:pt x="252793" y="2538418"/>
                </a:lnTo>
                <a:cubicBezTo>
                  <a:pt x="326693" y="2534131"/>
                  <a:pt x="300643" y="2525888"/>
                  <a:pt x="313502" y="2443415"/>
                </a:cubicBezTo>
                <a:cubicBezTo>
                  <a:pt x="345780" y="2325796"/>
                  <a:pt x="339483" y="2323913"/>
                  <a:pt x="418914" y="2232013"/>
                </a:cubicBezTo>
                <a:cubicBezTo>
                  <a:pt x="593120" y="2092231"/>
                  <a:pt x="814376" y="1786265"/>
                  <a:pt x="814376" y="1476254"/>
                </a:cubicBezTo>
                <a:cubicBezTo>
                  <a:pt x="814376" y="1023115"/>
                  <a:pt x="451179" y="654804"/>
                  <a:pt x="0" y="647205"/>
                </a:cubicBezTo>
                <a:close/>
                <a:moveTo>
                  <a:pt x="848581" y="234472"/>
                </a:moveTo>
                <a:lnTo>
                  <a:pt x="1030273" y="386929"/>
                </a:lnTo>
                <a:lnTo>
                  <a:pt x="776138" y="615998"/>
                </a:lnTo>
                <a:lnTo>
                  <a:pt x="667123" y="524523"/>
                </a:lnTo>
                <a:close/>
                <a:moveTo>
                  <a:pt x="0" y="0"/>
                </a:moveTo>
                <a:lnTo>
                  <a:pt x="101974" y="0"/>
                </a:lnTo>
                <a:lnTo>
                  <a:pt x="54538" y="338831"/>
                </a:lnTo>
                <a:lnTo>
                  <a:pt x="0" y="338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082ECF14-82CD-49AC-8FD4-3AB1D8701C18}"/>
              </a:ext>
            </a:extLst>
          </p:cNvPr>
          <p:cNvSpPr txBox="1">
            <a:spLocks/>
          </p:cNvSpPr>
          <p:nvPr/>
        </p:nvSpPr>
        <p:spPr>
          <a:xfrm>
            <a:off x="4511012" y="125885"/>
            <a:ext cx="7324726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ОСНОВНІ ЗАВДАННЯ НА </a:t>
            </a:r>
            <a:r>
              <a:rPr lang="uk-UA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2021</a:t>
            </a:r>
            <a:r>
              <a:rPr lang="uk-UA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РІК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:a16="http://schemas.microsoft.com/office/drawing/2014/main" id="{B3A4F780-D5C7-49E2-B863-96B56ADB5330}"/>
              </a:ext>
            </a:extLst>
          </p:cNvPr>
          <p:cNvSpPr txBox="1">
            <a:spLocks/>
          </p:cNvSpPr>
          <p:nvPr/>
        </p:nvSpPr>
        <p:spPr>
          <a:xfrm>
            <a:off x="4303641" y="867888"/>
            <a:ext cx="7739468" cy="575472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Підвищення якості навчання, постійне оновлення змісту освітніх та </a:t>
            </a:r>
            <a:r>
              <a:rPr lang="uk-UA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освітньо</a:t>
            </a: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-наукових програм. Подальше удосконалення форм та методів дистанційного навчання, оптимізація навчального процесу із використанням електронних сервісів. Продовження практики матеріального стимулювання науково-педагогічних працівників та співробітників університету, враховуючи результати їхньої роботи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Покращення матеріально-технічної бази університету, створення найкращих умов для провадження освітньої діяльності, умов проживання та дозвілля студентів. Підвищення енергоефективності та раціонального використання ресурсів за рахунок впровадження нових енергозберігаючих технологій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Підвищення ефективності участі науково-дослідних </a:t>
            </a:r>
            <a:r>
              <a:rPr lang="uk-UA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проєктів</a:t>
            </a: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у міжнародних та вітчизняних конкурсах. Забезпечення оприлюднення наукових результатів у фахових і міжнародних журналах, які входять до </a:t>
            </a:r>
            <a:r>
              <a:rPr lang="uk-UA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наукометричних</a:t>
            </a: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баз даних, продовження практики стимулювання наукових колективів та науковців університету. Активізація роботи по диверсифікації джерел фінансування наукових досліджень, створення ефективного механізму їхньої комерціалізації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Подальше впровадження концепції сталого розвитку університету, інших соціальних інновацій, підтримка і розвиток громадської активності студентів та співробітників, підвищення їх ролі у життєдіяльності університету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Розширення форм та інструментів інтернаціоналізації освіти, зміцнення позитивного міжнародного іміджу університету. Подальший розвиток грантової діяльності університету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Впровадження нових ефективних методів та форм профорієнтаційної роботи, вивчення потреб ринку праці та активізація контактів з потенційними роботодавцями з метою розширення можливостей працевлаштування випускників університету</a:t>
            </a:r>
          </a:p>
        </p:txBody>
      </p:sp>
    </p:spTree>
    <p:extLst>
      <p:ext uri="{BB962C8B-B14F-4D97-AF65-F5344CB8AC3E}">
        <p14:creationId xmlns:p14="http://schemas.microsoft.com/office/powerpoint/2010/main" val="2856041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72CAC99C-F0E8-4A24-8974-105FA109C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332" y="2520337"/>
            <a:ext cx="7037407" cy="356795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7" name="Прямоугольник 6" descr="Декоративный элемент">
            <a:extLst>
              <a:ext uri="{FF2B5EF4-FFF2-40B4-BE49-F238E27FC236}">
                <a16:creationId xmlns:a16="http://schemas.microsoft.com/office/drawing/2014/main" id="{4CA9F0E1-FD08-4049-8F4B-43926E8ED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8739" y="2524911"/>
            <a:ext cx="4486717" cy="35633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8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D01CDF87-5947-46B9-A981-52B94561B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3C089318-7463-4911-97A4-30D30D408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389" y="2531095"/>
            <a:ext cx="376134" cy="356795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C9C604-71A9-4A75-AB45-E44E02F0D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0286" y="3881762"/>
            <a:ext cx="4400985" cy="65551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ДЯКУЮ ЗА УВАГУ!</a:t>
            </a:r>
          </a:p>
        </p:txBody>
      </p:sp>
      <p:pic>
        <p:nvPicPr>
          <p:cNvPr id="15" name="Рисунок 14" descr="Uzhnu_logo(eng).png">
            <a:extLst>
              <a:ext uri="{FF2B5EF4-FFF2-40B4-BE49-F238E27FC236}">
                <a16:creationId xmlns:a16="http://schemas.microsoft.com/office/drawing/2014/main" id="{15071132-6B9C-4661-96D2-3AD0595C41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2829" y="1023661"/>
            <a:ext cx="1143750" cy="1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7">
            <a:extLst>
              <a:ext uri="{FF2B5EF4-FFF2-40B4-BE49-F238E27FC236}">
                <a16:creationId xmlns:a16="http://schemas.microsoft.com/office/drawing/2014/main" id="{C87D0B9F-91D2-4864-9422-14B83368BBC7}"/>
              </a:ext>
            </a:extLst>
          </p:cNvPr>
          <p:cNvSpPr txBox="1">
            <a:spLocks/>
          </p:cNvSpPr>
          <p:nvPr/>
        </p:nvSpPr>
        <p:spPr>
          <a:xfrm>
            <a:off x="8634440" y="4991966"/>
            <a:ext cx="3295210" cy="38362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official@uzhnu.edu.ua</a:t>
            </a:r>
            <a:r>
              <a:rPr lang="ru-RU" sz="20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3" name="Текст 17">
            <a:extLst>
              <a:ext uri="{FF2B5EF4-FFF2-40B4-BE49-F238E27FC236}">
                <a16:creationId xmlns:a16="http://schemas.microsoft.com/office/drawing/2014/main" id="{A2252C88-606C-4DCF-88E7-94A4B82E5F5D}"/>
              </a:ext>
            </a:extLst>
          </p:cNvPr>
          <p:cNvSpPr txBox="1">
            <a:spLocks/>
          </p:cNvSpPr>
          <p:nvPr/>
        </p:nvSpPr>
        <p:spPr>
          <a:xfrm>
            <a:off x="8588142" y="4269646"/>
            <a:ext cx="3295210" cy="46440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 +</a:t>
            </a:r>
            <a:r>
              <a:rPr lang="ru-RU" sz="2000" dirty="0">
                <a:solidFill>
                  <a:schemeClr val="bg1"/>
                </a:solidFill>
                <a:latin typeface="Candara" panose="020E0502030303020204" pitchFamily="34" charset="0"/>
              </a:rPr>
              <a:t>38 (0312) 61-33-21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id="{EAD5EFCE-54EF-4115-AEA1-EED1BCCB8441}"/>
              </a:ext>
            </a:extLst>
          </p:cNvPr>
          <p:cNvSpPr txBox="1">
            <a:spLocks/>
          </p:cNvSpPr>
          <p:nvPr/>
        </p:nvSpPr>
        <p:spPr>
          <a:xfrm>
            <a:off x="8586964" y="3068307"/>
            <a:ext cx="3471731" cy="943421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andara" panose="020E0502030303020204" pitchFamily="34" charset="0"/>
              </a:rPr>
              <a:t>88000, </a:t>
            </a:r>
            <a:r>
              <a:rPr lang="ru-RU" sz="2000" dirty="0" err="1">
                <a:solidFill>
                  <a:schemeClr val="bg1"/>
                </a:solidFill>
                <a:latin typeface="Candara" panose="020E0502030303020204" pitchFamily="34" charset="0"/>
              </a:rPr>
              <a:t>Україна</a:t>
            </a:r>
            <a:r>
              <a:rPr lang="ru-RU" sz="2000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br>
              <a:rPr lang="ru-RU" sz="20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2000" dirty="0" err="1">
                <a:solidFill>
                  <a:schemeClr val="bg1"/>
                </a:solidFill>
                <a:latin typeface="Candara" panose="020E0502030303020204" pitchFamily="34" charset="0"/>
              </a:rPr>
              <a:t>Закарпатська</a:t>
            </a:r>
            <a:r>
              <a:rPr lang="ru-RU" sz="2000" dirty="0">
                <a:solidFill>
                  <a:schemeClr val="bg1"/>
                </a:solidFill>
                <a:latin typeface="Candara" panose="020E0502030303020204" pitchFamily="34" charset="0"/>
              </a:rPr>
              <a:t> обл., </a:t>
            </a:r>
            <a:br>
              <a:rPr lang="ru-RU" sz="20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Candara" panose="020E0502030303020204" pitchFamily="34" charset="0"/>
              </a:rPr>
              <a:t>м. Ужгород, пл. Народна, 3</a:t>
            </a:r>
          </a:p>
        </p:txBody>
      </p: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ABCE6A96-8955-447F-A140-FF72E015AF86}"/>
              </a:ext>
            </a:extLst>
          </p:cNvPr>
          <p:cNvSpPr/>
          <p:nvPr/>
        </p:nvSpPr>
        <p:spPr>
          <a:xfrm>
            <a:off x="7910016" y="499196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Isosceles Triangle 13">
            <a:extLst>
              <a:ext uri="{FF2B5EF4-FFF2-40B4-BE49-F238E27FC236}">
                <a16:creationId xmlns:a16="http://schemas.microsoft.com/office/drawing/2014/main" id="{D7A1E2D3-C532-44BD-8ECB-BEBD0C24565B}"/>
              </a:ext>
            </a:extLst>
          </p:cNvPr>
          <p:cNvSpPr/>
          <p:nvPr/>
        </p:nvSpPr>
        <p:spPr>
          <a:xfrm rot="10800000">
            <a:off x="7983315" y="3111124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75D4B1AA-973C-4230-97CE-00B15BC05EA5}"/>
              </a:ext>
            </a:extLst>
          </p:cNvPr>
          <p:cNvSpPr/>
          <p:nvPr/>
        </p:nvSpPr>
        <p:spPr>
          <a:xfrm>
            <a:off x="8035942" y="4189648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9149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8606" y="250345"/>
            <a:ext cx="9652986" cy="724247"/>
          </a:xfrm>
        </p:spPr>
        <p:txBody>
          <a:bodyPr/>
          <a:lstStyle/>
          <a:p>
            <a:r>
              <a:rPr lang="uk-UA" sz="4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УНІВЕРСИТЕТ У СВІТОВИХ РЕЙТИНГАХ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776450-697E-47DC-AC00-D95447B51814}"/>
              </a:ext>
            </a:extLst>
          </p:cNvPr>
          <p:cNvSpPr/>
          <p:nvPr/>
        </p:nvSpPr>
        <p:spPr>
          <a:xfrm>
            <a:off x="-5176" y="1150485"/>
            <a:ext cx="12197176" cy="2611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9E43D1-472E-4501-8B7E-8E8394BD4A13}"/>
              </a:ext>
            </a:extLst>
          </p:cNvPr>
          <p:cNvGrpSpPr/>
          <p:nvPr/>
        </p:nvGrpSpPr>
        <p:grpSpPr>
          <a:xfrm>
            <a:off x="1931532" y="4508560"/>
            <a:ext cx="9728832" cy="202868"/>
            <a:chOff x="-429947" y="3284984"/>
            <a:chExt cx="10359751" cy="216024"/>
          </a:xfrm>
          <a:solidFill>
            <a:schemeClr val="accent4"/>
          </a:solidFill>
        </p:grpSpPr>
        <p:sp>
          <p:nvSpPr>
            <p:cNvPr id="19" name="Right Arrow 12">
              <a:extLst>
                <a:ext uri="{FF2B5EF4-FFF2-40B4-BE49-F238E27FC236}">
                  <a16:creationId xmlns:a16="http://schemas.microsoft.com/office/drawing/2014/main" id="{AD783D4B-6263-46C0-A7EE-7D2E68F0EE40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2199F8-0C4D-44E3-9014-578FD2D948D9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280A8BA7-F1B9-48B2-95FF-4768904B37D0}"/>
              </a:ext>
            </a:extLst>
          </p:cNvPr>
          <p:cNvGrpSpPr/>
          <p:nvPr/>
        </p:nvGrpSpPr>
        <p:grpSpPr>
          <a:xfrm>
            <a:off x="2295507" y="3559732"/>
            <a:ext cx="1720936" cy="860254"/>
            <a:chOff x="1173642" y="3995831"/>
            <a:chExt cx="1720936" cy="860254"/>
          </a:xfrm>
          <a:solidFill>
            <a:schemeClr val="accent5">
              <a:lumMod val="75000"/>
            </a:schemeClr>
          </a:solidFill>
        </p:grpSpPr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BA318E7-CE38-4E26-805E-012C79684F23}"/>
                </a:ext>
              </a:extLst>
            </p:cNvPr>
            <p:cNvSpPr/>
            <p:nvPr/>
          </p:nvSpPr>
          <p:spPr>
            <a:xfrm rot="10800000">
              <a:off x="1173642" y="3995831"/>
              <a:ext cx="1720936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108CC557-6F70-405D-82B9-83F01149FBC7}"/>
                </a:ext>
              </a:extLst>
            </p:cNvPr>
            <p:cNvSpPr/>
            <p:nvPr/>
          </p:nvSpPr>
          <p:spPr>
            <a:xfrm>
              <a:off x="1173642" y="4484588"/>
              <a:ext cx="1720936" cy="3714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B14923F-A108-4564-BB7A-B7ECDBBC82F7}"/>
              </a:ext>
            </a:extLst>
          </p:cNvPr>
          <p:cNvGrpSpPr/>
          <p:nvPr/>
        </p:nvGrpSpPr>
        <p:grpSpPr>
          <a:xfrm>
            <a:off x="4788568" y="3562459"/>
            <a:ext cx="1720296" cy="879225"/>
            <a:chOff x="4788568" y="3562459"/>
            <a:chExt cx="1720296" cy="879225"/>
          </a:xfrm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18460DBD-7317-4DE7-AA2D-48CB4835F0BF}"/>
                </a:ext>
              </a:extLst>
            </p:cNvPr>
            <p:cNvSpPr/>
            <p:nvPr/>
          </p:nvSpPr>
          <p:spPr>
            <a:xfrm rot="10800000">
              <a:off x="4789878" y="3562459"/>
              <a:ext cx="1718985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507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Rectangle 12">
              <a:extLst>
                <a:ext uri="{FF2B5EF4-FFF2-40B4-BE49-F238E27FC236}">
                  <a16:creationId xmlns:a16="http://schemas.microsoft.com/office/drawing/2014/main" id="{8D4C701A-D66D-4434-9C13-1B4E09644856}"/>
                </a:ext>
              </a:extLst>
            </p:cNvPr>
            <p:cNvSpPr/>
            <p:nvPr/>
          </p:nvSpPr>
          <p:spPr>
            <a:xfrm>
              <a:off x="4788568" y="3898239"/>
              <a:ext cx="1720296" cy="543445"/>
            </a:xfrm>
            <a:prstGeom prst="rect">
              <a:avLst/>
            </a:prstGeom>
            <a:solidFill>
              <a:srgbClr val="507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C7134DA1-C7A1-499C-84DA-FD711A2C4AFF}"/>
              </a:ext>
            </a:extLst>
          </p:cNvPr>
          <p:cNvGrpSpPr/>
          <p:nvPr/>
        </p:nvGrpSpPr>
        <p:grpSpPr>
          <a:xfrm>
            <a:off x="7251374" y="3557520"/>
            <a:ext cx="1720936" cy="888514"/>
            <a:chOff x="6568211" y="3986542"/>
            <a:chExt cx="1720936" cy="888514"/>
          </a:xfrm>
        </p:grpSpPr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C1965134-8CBA-41A8-966F-1082DAB24684}"/>
                </a:ext>
              </a:extLst>
            </p:cNvPr>
            <p:cNvSpPr/>
            <p:nvPr/>
          </p:nvSpPr>
          <p:spPr>
            <a:xfrm rot="10800000">
              <a:off x="6568211" y="3986542"/>
              <a:ext cx="1720936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Rectangle 12">
              <a:extLst>
                <a:ext uri="{FF2B5EF4-FFF2-40B4-BE49-F238E27FC236}">
                  <a16:creationId xmlns:a16="http://schemas.microsoft.com/office/drawing/2014/main" id="{7052AF90-569F-4CE6-BAA3-BFEC23E1FA84}"/>
                </a:ext>
              </a:extLst>
            </p:cNvPr>
            <p:cNvSpPr/>
            <p:nvPr/>
          </p:nvSpPr>
          <p:spPr>
            <a:xfrm>
              <a:off x="6568211" y="4503559"/>
              <a:ext cx="1720936" cy="371497"/>
            </a:xfrm>
            <a:prstGeom prst="rect">
              <a:avLst/>
            </a:prstGeom>
            <a:solidFill>
              <a:srgbClr val="9CB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480BDC70-1679-4922-BE2D-3AE4C7D9EC10}"/>
              </a:ext>
            </a:extLst>
          </p:cNvPr>
          <p:cNvGrpSpPr/>
          <p:nvPr/>
        </p:nvGrpSpPr>
        <p:grpSpPr>
          <a:xfrm>
            <a:off x="9730620" y="3559732"/>
            <a:ext cx="1720936" cy="865947"/>
            <a:chOff x="9266087" y="3990138"/>
            <a:chExt cx="1720936" cy="865947"/>
          </a:xfrm>
        </p:grpSpPr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D447CE72-5895-409C-95FB-35360A1227A2}"/>
                </a:ext>
              </a:extLst>
            </p:cNvPr>
            <p:cNvSpPr/>
            <p:nvPr/>
          </p:nvSpPr>
          <p:spPr>
            <a:xfrm rot="10800000">
              <a:off x="9266087" y="3990138"/>
              <a:ext cx="1720936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1" name="Rectangle 12">
              <a:extLst>
                <a:ext uri="{FF2B5EF4-FFF2-40B4-BE49-F238E27FC236}">
                  <a16:creationId xmlns:a16="http://schemas.microsoft.com/office/drawing/2014/main" id="{69DF845E-6B4D-4E24-B209-C25C0B13F3B3}"/>
                </a:ext>
              </a:extLst>
            </p:cNvPr>
            <p:cNvSpPr/>
            <p:nvPr/>
          </p:nvSpPr>
          <p:spPr>
            <a:xfrm>
              <a:off x="9266087" y="4484588"/>
              <a:ext cx="1720936" cy="371497"/>
            </a:xfrm>
            <a:prstGeom prst="rect">
              <a:avLst/>
            </a:prstGeom>
            <a:solidFill>
              <a:srgbClr val="4D68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3738E2A-4F59-41E5-B363-F18546043681}"/>
              </a:ext>
            </a:extLst>
          </p:cNvPr>
          <p:cNvSpPr txBox="1"/>
          <p:nvPr/>
        </p:nvSpPr>
        <p:spPr>
          <a:xfrm>
            <a:off x="7358658" y="3720705"/>
            <a:ext cx="125365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7965" algn="ctr" rtl="0">
              <a:lnSpc>
                <a:spcPct val="100000"/>
              </a:lnSpc>
              <a:spcBef>
                <a:spcPts val="370"/>
              </a:spcBef>
            </a:pPr>
            <a:r>
              <a:rPr lang="en-US" sz="1400" b="1" noProof="0" dirty="0">
                <a:solidFill>
                  <a:srgbClr val="FFFFFF"/>
                </a:solidFill>
                <a:latin typeface="Candara" panose="020E0502030303020204" pitchFamily="34" charset="0"/>
                <a:cs typeface="Arial"/>
              </a:rPr>
              <a:t>QS World</a:t>
            </a:r>
            <a:r>
              <a:rPr lang="uk-UA" sz="1400" b="1" noProof="0" dirty="0">
                <a:solidFill>
                  <a:srgbClr val="FFFFFF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lang="en-US" sz="1400" b="1" noProof="0" dirty="0">
                <a:solidFill>
                  <a:srgbClr val="FFFFFF"/>
                </a:solidFill>
                <a:latin typeface="Candara" panose="020E0502030303020204" pitchFamily="34" charset="0"/>
                <a:cs typeface="Arial"/>
              </a:rPr>
              <a:t>UR by Region</a:t>
            </a:r>
            <a:endParaRPr lang="ru-RU" sz="1400" b="1" noProof="0" dirty="0">
              <a:solidFill>
                <a:srgbClr val="FFFFFF"/>
              </a:solidFill>
              <a:latin typeface="Candara" panose="020E0502030303020204" pitchFamily="34" charset="0"/>
              <a:cs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130278-EDAA-4393-B6EE-212ABF8CA277}"/>
              </a:ext>
            </a:extLst>
          </p:cNvPr>
          <p:cNvSpPr txBox="1"/>
          <p:nvPr/>
        </p:nvSpPr>
        <p:spPr>
          <a:xfrm>
            <a:off x="4813968" y="3937486"/>
            <a:ext cx="14846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7965" rtl="0">
              <a:lnSpc>
                <a:spcPct val="100000"/>
              </a:lnSpc>
              <a:spcBef>
                <a:spcPts val="370"/>
              </a:spcBef>
            </a:pPr>
            <a:r>
              <a:rPr lang="en-US" sz="1400" b="1" noProof="0" dirty="0">
                <a:solidFill>
                  <a:srgbClr val="FFFFFF"/>
                </a:solidFill>
                <a:latin typeface="Candara" panose="020E0502030303020204" pitchFamily="34" charset="0"/>
                <a:cs typeface="Arial"/>
              </a:rPr>
              <a:t>Webometrics</a:t>
            </a:r>
            <a:endParaRPr lang="ru-RU" sz="1400" b="1" noProof="0" dirty="0">
              <a:solidFill>
                <a:srgbClr val="FFFFFF"/>
              </a:solidFill>
              <a:latin typeface="Candara" panose="020E0502030303020204" pitchFamily="34" charset="0"/>
              <a:cs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96B298A-9F47-4B8C-A868-7148BD1A8A13}"/>
              </a:ext>
            </a:extLst>
          </p:cNvPr>
          <p:cNvSpPr txBox="1"/>
          <p:nvPr/>
        </p:nvSpPr>
        <p:spPr>
          <a:xfrm>
            <a:off x="2555322" y="3931422"/>
            <a:ext cx="99084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7965" algn="ctr">
              <a:spcBef>
                <a:spcPts val="370"/>
              </a:spcBef>
            </a:pPr>
            <a:r>
              <a:rPr lang="en-US" sz="1400" b="1" noProof="0" dirty="0">
                <a:solidFill>
                  <a:srgbClr val="FFFFFF"/>
                </a:solidFill>
                <a:latin typeface="Candara" panose="020E0502030303020204" pitchFamily="34" charset="0"/>
                <a:cs typeface="Arial"/>
              </a:rPr>
              <a:t>Scopus</a:t>
            </a:r>
            <a:endParaRPr lang="ru-RU" sz="1400" b="1" noProof="0" dirty="0">
              <a:solidFill>
                <a:srgbClr val="FFFFFF"/>
              </a:solidFill>
              <a:latin typeface="Candara" panose="020E0502030303020204" pitchFamily="34" charset="0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D8397D-1517-4DD8-A3BA-FAD66CF50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65" y="2274031"/>
            <a:ext cx="1486097" cy="373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39F734-3754-493D-89E5-52E03E658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85" y="2234680"/>
            <a:ext cx="1493252" cy="4797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77FD3D-16B7-4423-BD23-218CAE2D5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05" y="2058886"/>
            <a:ext cx="1896164" cy="655551"/>
          </a:xfrm>
          <a:prstGeom prst="rect">
            <a:avLst/>
          </a:prstGeom>
        </p:spPr>
      </p:pic>
      <p:graphicFrame>
        <p:nvGraphicFramePr>
          <p:cNvPr id="45" name="Таблиця 44">
            <a:extLst>
              <a:ext uri="{FF2B5EF4-FFF2-40B4-BE49-F238E27FC236}">
                <a16:creationId xmlns:a16="http://schemas.microsoft.com/office/drawing/2014/main" id="{85590D51-3E31-4A55-ACB2-8BBBB3F29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25115"/>
              </p:ext>
            </p:extLst>
          </p:nvPr>
        </p:nvGraphicFramePr>
        <p:xfrm>
          <a:off x="2295506" y="4980976"/>
          <a:ext cx="172093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937">
                  <a:extLst>
                    <a:ext uri="{9D8B030D-6E8A-4147-A177-3AD203B41FA5}">
                      <a16:colId xmlns:a16="http://schemas.microsoft.com/office/drawing/2014/main" val="1571525804"/>
                    </a:ext>
                  </a:extLst>
                </a:gridCol>
              </a:tblGrid>
              <a:tr h="30956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latin typeface="Candara" panose="020E0502030303020204" pitchFamily="34" charset="0"/>
                        </a:rPr>
                        <a:t>14</a:t>
                      </a:r>
                      <a:endParaRPr lang="ru-RU" sz="17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2242"/>
                  </a:ext>
                </a:extLst>
              </a:tr>
              <a:tr h="283887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13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69900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12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20054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16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12235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13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7033"/>
                  </a:ext>
                </a:extLst>
              </a:tr>
            </a:tbl>
          </a:graphicData>
        </a:graphic>
      </p:graphicFrame>
      <p:graphicFrame>
        <p:nvGraphicFramePr>
          <p:cNvPr id="87" name="Таблиця 86">
            <a:extLst>
              <a:ext uri="{FF2B5EF4-FFF2-40B4-BE49-F238E27FC236}">
                <a16:creationId xmlns:a16="http://schemas.microsoft.com/office/drawing/2014/main" id="{DE20A2BB-CCFE-47C0-818C-B89AEE7BA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21463"/>
              </p:ext>
            </p:extLst>
          </p:nvPr>
        </p:nvGraphicFramePr>
        <p:xfrm>
          <a:off x="4772129" y="4980976"/>
          <a:ext cx="172093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937">
                  <a:extLst>
                    <a:ext uri="{9D8B030D-6E8A-4147-A177-3AD203B41FA5}">
                      <a16:colId xmlns:a16="http://schemas.microsoft.com/office/drawing/2014/main" val="1571525804"/>
                    </a:ext>
                  </a:extLst>
                </a:gridCol>
              </a:tblGrid>
              <a:tr h="30956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latin typeface="Candara" panose="020E0502030303020204" pitchFamily="34" charset="0"/>
                        </a:rPr>
                        <a:t>11</a:t>
                      </a:r>
                      <a:endParaRPr lang="ru-RU" sz="17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2242"/>
                  </a:ext>
                </a:extLst>
              </a:tr>
              <a:tr h="283887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14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69900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17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20054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24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12235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27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7033"/>
                  </a:ext>
                </a:extLst>
              </a:tr>
            </a:tbl>
          </a:graphicData>
        </a:graphic>
      </p:graphicFrame>
      <p:graphicFrame>
        <p:nvGraphicFramePr>
          <p:cNvPr id="88" name="Таблиця 87">
            <a:extLst>
              <a:ext uri="{FF2B5EF4-FFF2-40B4-BE49-F238E27FC236}">
                <a16:creationId xmlns:a16="http://schemas.microsoft.com/office/drawing/2014/main" id="{3C88DE72-7A42-420E-AAD5-3D1DB6B0E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41485"/>
              </p:ext>
            </p:extLst>
          </p:nvPr>
        </p:nvGraphicFramePr>
        <p:xfrm>
          <a:off x="7251374" y="4980976"/>
          <a:ext cx="172093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937">
                  <a:extLst>
                    <a:ext uri="{9D8B030D-6E8A-4147-A177-3AD203B41FA5}">
                      <a16:colId xmlns:a16="http://schemas.microsoft.com/office/drawing/2014/main" val="1571525804"/>
                    </a:ext>
                  </a:extLst>
                </a:gridCol>
              </a:tblGrid>
              <a:tr h="30956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latin typeface="Candara" panose="020E0502030303020204" pitchFamily="34" charset="0"/>
                        </a:rPr>
                        <a:t>13</a:t>
                      </a:r>
                      <a:endParaRPr lang="ru-RU" sz="17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2242"/>
                  </a:ext>
                </a:extLst>
              </a:tr>
              <a:tr h="283887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11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69900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20054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12235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7033"/>
                  </a:ext>
                </a:extLst>
              </a:tr>
            </a:tbl>
          </a:graphicData>
        </a:graphic>
      </p:graphicFrame>
      <p:graphicFrame>
        <p:nvGraphicFramePr>
          <p:cNvPr id="89" name="Таблиця 88">
            <a:extLst>
              <a:ext uri="{FF2B5EF4-FFF2-40B4-BE49-F238E27FC236}">
                <a16:creationId xmlns:a16="http://schemas.microsoft.com/office/drawing/2014/main" id="{6218E32C-2F58-4FDF-929B-39A3F925A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63218"/>
              </p:ext>
            </p:extLst>
          </p:nvPr>
        </p:nvGraphicFramePr>
        <p:xfrm>
          <a:off x="488326" y="4980976"/>
          <a:ext cx="133094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49">
                  <a:extLst>
                    <a:ext uri="{9D8B030D-6E8A-4147-A177-3AD203B41FA5}">
                      <a16:colId xmlns:a16="http://schemas.microsoft.com/office/drawing/2014/main" val="1571525804"/>
                    </a:ext>
                  </a:extLst>
                </a:gridCol>
              </a:tblGrid>
              <a:tr h="30956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latin typeface="Candara" panose="020E0502030303020204" pitchFamily="34" charset="0"/>
                        </a:rPr>
                        <a:t>2020</a:t>
                      </a:r>
                      <a:endParaRPr lang="ru-RU" sz="17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2242"/>
                  </a:ext>
                </a:extLst>
              </a:tr>
              <a:tr h="283887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2019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69900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2018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20054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2017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12235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2016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7033"/>
                  </a:ext>
                </a:extLst>
              </a:tr>
            </a:tbl>
          </a:graphicData>
        </a:graphic>
      </p:graphicFrame>
      <p:sp>
        <p:nvSpPr>
          <p:cNvPr id="38" name="Круг: прозрачная заливка 37">
            <a:extLst>
              <a:ext uri="{FF2B5EF4-FFF2-40B4-BE49-F238E27FC236}">
                <a16:creationId xmlns:a16="http://schemas.microsoft.com/office/drawing/2014/main" id="{2E4D5DFE-9422-4D67-B759-9B14DA8F51E8}"/>
              </a:ext>
            </a:extLst>
          </p:cNvPr>
          <p:cNvSpPr/>
          <p:nvPr/>
        </p:nvSpPr>
        <p:spPr>
          <a:xfrm>
            <a:off x="4544297" y="1369917"/>
            <a:ext cx="2172996" cy="2172996"/>
          </a:xfrm>
          <a:prstGeom prst="donut">
            <a:avLst>
              <a:gd name="adj" fmla="val 14794"/>
            </a:avLst>
          </a:prstGeom>
          <a:solidFill>
            <a:srgbClr val="50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39" name="Круг: прозрачная заливка 38">
            <a:extLst>
              <a:ext uri="{FF2B5EF4-FFF2-40B4-BE49-F238E27FC236}">
                <a16:creationId xmlns:a16="http://schemas.microsoft.com/office/drawing/2014/main" id="{4AC4BC1C-ADC4-41DC-83E2-B2AD4C918C9E}"/>
              </a:ext>
            </a:extLst>
          </p:cNvPr>
          <p:cNvSpPr/>
          <p:nvPr/>
        </p:nvSpPr>
        <p:spPr>
          <a:xfrm>
            <a:off x="7024905" y="1369039"/>
            <a:ext cx="2173874" cy="2173874"/>
          </a:xfrm>
          <a:prstGeom prst="donut">
            <a:avLst>
              <a:gd name="adj" fmla="val 14794"/>
            </a:avLst>
          </a:prstGeom>
          <a:solidFill>
            <a:srgbClr val="9CB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id="{DA0279A5-00EA-4F6D-96A9-DFE82B86C7AA}"/>
              </a:ext>
            </a:extLst>
          </p:cNvPr>
          <p:cNvSpPr/>
          <p:nvPr/>
        </p:nvSpPr>
        <p:spPr>
          <a:xfrm>
            <a:off x="9507405" y="1365499"/>
            <a:ext cx="2173874" cy="2173874"/>
          </a:xfrm>
          <a:prstGeom prst="donut">
            <a:avLst>
              <a:gd name="adj" fmla="val 14794"/>
            </a:avLst>
          </a:prstGeom>
          <a:solidFill>
            <a:srgbClr val="4D6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40" name="Круг: прозрачная заливка 37">
            <a:extLst>
              <a:ext uri="{FF2B5EF4-FFF2-40B4-BE49-F238E27FC236}">
                <a16:creationId xmlns:a16="http://schemas.microsoft.com/office/drawing/2014/main" id="{58292DFE-7E6D-4F19-8BF6-AA9832F60330}"/>
              </a:ext>
            </a:extLst>
          </p:cNvPr>
          <p:cNvSpPr/>
          <p:nvPr/>
        </p:nvSpPr>
        <p:spPr>
          <a:xfrm>
            <a:off x="2063689" y="1369917"/>
            <a:ext cx="2172996" cy="2172996"/>
          </a:xfrm>
          <a:prstGeom prst="donut">
            <a:avLst>
              <a:gd name="adj" fmla="val 1479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E2940C-FC39-4F4F-961E-5B9209258561}"/>
              </a:ext>
            </a:extLst>
          </p:cNvPr>
          <p:cNvSpPr txBox="1"/>
          <p:nvPr/>
        </p:nvSpPr>
        <p:spPr>
          <a:xfrm>
            <a:off x="9824637" y="3931421"/>
            <a:ext cx="14846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7965" rtl="0">
              <a:lnSpc>
                <a:spcPct val="100000"/>
              </a:lnSpc>
              <a:spcBef>
                <a:spcPts val="370"/>
              </a:spcBef>
            </a:pPr>
            <a:r>
              <a:rPr lang="en-US" sz="1400" b="1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U-</a:t>
            </a:r>
            <a:r>
              <a:rPr lang="en-US" sz="1400" b="1" i="0" dirty="0" err="1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Multirank</a:t>
            </a:r>
            <a:endParaRPr lang="ru-RU" sz="1400" b="1" noProof="0" dirty="0">
              <a:solidFill>
                <a:schemeClr val="bg1"/>
              </a:solidFill>
              <a:latin typeface="Candara" panose="020E0502030303020204" pitchFamily="34" charset="0"/>
              <a:cs typeface="Arial"/>
            </a:endParaRPr>
          </a:p>
        </p:txBody>
      </p:sp>
      <p:graphicFrame>
        <p:nvGraphicFramePr>
          <p:cNvPr id="51" name="Таблиця 50">
            <a:extLst>
              <a:ext uri="{FF2B5EF4-FFF2-40B4-BE49-F238E27FC236}">
                <a16:creationId xmlns:a16="http://schemas.microsoft.com/office/drawing/2014/main" id="{D2318BEC-0352-476D-99E3-847A6CF6F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603592"/>
              </p:ext>
            </p:extLst>
          </p:nvPr>
        </p:nvGraphicFramePr>
        <p:xfrm>
          <a:off x="9730619" y="4980976"/>
          <a:ext cx="172093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937">
                  <a:extLst>
                    <a:ext uri="{9D8B030D-6E8A-4147-A177-3AD203B41FA5}">
                      <a16:colId xmlns:a16="http://schemas.microsoft.com/office/drawing/2014/main" val="1571525804"/>
                    </a:ext>
                  </a:extLst>
                </a:gridCol>
              </a:tblGrid>
              <a:tr h="30956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latin typeface="Candara" panose="020E0502030303020204" pitchFamily="34" charset="0"/>
                        </a:rPr>
                        <a:t>12</a:t>
                      </a:r>
                      <a:endParaRPr lang="ru-RU" sz="17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2242"/>
                  </a:ext>
                </a:extLst>
              </a:tr>
              <a:tr h="283887"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69900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20054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12235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703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EFC577-ED10-4FE6-8742-928D7C66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02" y="1563221"/>
            <a:ext cx="1723345" cy="17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9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6243"/>
            <a:ext cx="11573197" cy="724247"/>
          </a:xfrm>
        </p:spPr>
        <p:txBody>
          <a:bodyPr/>
          <a:lstStyle/>
          <a:p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УЖГОРОДСЬКИЙ НАЦІОНАЛЬНИЙ УНІВЕРСИТЕТ</a:t>
            </a:r>
            <a:endParaRPr lang="en-US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96906-753A-4C6E-8B3D-89FF5275F789}"/>
              </a:ext>
            </a:extLst>
          </p:cNvPr>
          <p:cNvSpPr txBox="1"/>
          <p:nvPr/>
        </p:nvSpPr>
        <p:spPr>
          <a:xfrm>
            <a:off x="6115553" y="5613797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1575</a:t>
            </a:r>
            <a:endParaRPr lang="ko-KR" altLang="en-US" sz="27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61AD5-389B-441A-A13E-BB8D378855F5}"/>
              </a:ext>
            </a:extLst>
          </p:cNvPr>
          <p:cNvSpPr txBox="1"/>
          <p:nvPr/>
        </p:nvSpPr>
        <p:spPr>
          <a:xfrm>
            <a:off x="2519560" y="1648247"/>
            <a:ext cx="7346905" cy="67044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 зарахування до ДВНЗ «УжНУ» у 2020 році </a:t>
            </a:r>
            <a:br>
              <a:rPr lang="uk-UA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освітніми ступенями у порівнянні з 2018-2019 роками</a:t>
            </a:r>
            <a:endParaRPr lang="ru-RU" sz="1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C6655E8-971A-44CD-86D8-229A1AA14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285833"/>
              </p:ext>
            </p:extLst>
          </p:nvPr>
        </p:nvGraphicFramePr>
        <p:xfrm>
          <a:off x="10069881" y="177998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9">
            <a:extLst>
              <a:ext uri="{FF2B5EF4-FFF2-40B4-BE49-F238E27FC236}">
                <a16:creationId xmlns:a16="http://schemas.microsoft.com/office/drawing/2014/main" id="{10AC84EE-B42E-4C30-ACDB-AED0E8ECA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968587"/>
              </p:ext>
            </p:extLst>
          </p:nvPr>
        </p:nvGraphicFramePr>
        <p:xfrm>
          <a:off x="10072213" y="3835691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9">
            <a:extLst>
              <a:ext uri="{FF2B5EF4-FFF2-40B4-BE49-F238E27FC236}">
                <a16:creationId xmlns:a16="http://schemas.microsoft.com/office/drawing/2014/main" id="{1677F097-4126-4684-B985-9C9C97C3E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617828"/>
              </p:ext>
            </p:extLst>
          </p:nvPr>
        </p:nvGraphicFramePr>
        <p:xfrm>
          <a:off x="10069881" y="5335467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3FA1D9CE-5207-4D52-B6E2-D58C024EBF39}"/>
              </a:ext>
            </a:extLst>
          </p:cNvPr>
          <p:cNvSpPr/>
          <p:nvPr/>
        </p:nvSpPr>
        <p:spPr>
          <a:xfrm>
            <a:off x="948584" y="5255072"/>
            <a:ext cx="10305646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C20991-4705-4750-9F12-30CE32153B5F}"/>
              </a:ext>
            </a:extLst>
          </p:cNvPr>
          <p:cNvSpPr/>
          <p:nvPr/>
        </p:nvSpPr>
        <p:spPr>
          <a:xfrm>
            <a:off x="1028784" y="5337367"/>
            <a:ext cx="1073359" cy="10733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D3D2CE-2624-4076-B5E4-FE054AC226C5}"/>
              </a:ext>
            </a:extLst>
          </p:cNvPr>
          <p:cNvSpPr txBox="1"/>
          <p:nvPr/>
        </p:nvSpPr>
        <p:spPr>
          <a:xfrm>
            <a:off x="8894357" y="4095409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2716</a:t>
            </a:r>
            <a:endParaRPr lang="ko-KR" altLang="en-US" sz="27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7F2648-6589-432E-B8D8-7E21BDC4E1EA}"/>
              </a:ext>
            </a:extLst>
          </p:cNvPr>
          <p:cNvSpPr txBox="1"/>
          <p:nvPr/>
        </p:nvSpPr>
        <p:spPr>
          <a:xfrm>
            <a:off x="2519560" y="5497019"/>
            <a:ext cx="3178699" cy="8309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algn="ctr"/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Магістр</a:t>
            </a:r>
          </a:p>
          <a:p>
            <a:endParaRPr lang="ru-RU" altLang="ko-KR" sz="1600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9EFBC4-E177-4ADD-A590-E8F70D30E032}"/>
              </a:ext>
            </a:extLst>
          </p:cNvPr>
          <p:cNvSpPr txBox="1"/>
          <p:nvPr/>
        </p:nvSpPr>
        <p:spPr>
          <a:xfrm>
            <a:off x="7504955" y="5613798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1438</a:t>
            </a:r>
            <a:endParaRPr lang="ko-KR" altLang="en-US" sz="27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D6B5B1-85C3-49B1-BBDB-9E0D6F776B63}"/>
              </a:ext>
            </a:extLst>
          </p:cNvPr>
          <p:cNvSpPr txBox="1"/>
          <p:nvPr/>
        </p:nvSpPr>
        <p:spPr>
          <a:xfrm>
            <a:off x="8894357" y="5613799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1228</a:t>
            </a:r>
            <a:endParaRPr lang="ko-KR" altLang="en-US" sz="27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132995-0084-4008-8CF6-41DF02FCF3AE}"/>
              </a:ext>
            </a:extLst>
          </p:cNvPr>
          <p:cNvSpPr txBox="1"/>
          <p:nvPr/>
        </p:nvSpPr>
        <p:spPr>
          <a:xfrm>
            <a:off x="6115553" y="4109946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2517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D4FD94-546F-492B-A23E-813461307284}"/>
              </a:ext>
            </a:extLst>
          </p:cNvPr>
          <p:cNvSpPr txBox="1"/>
          <p:nvPr/>
        </p:nvSpPr>
        <p:spPr>
          <a:xfrm>
            <a:off x="2525454" y="3948364"/>
            <a:ext cx="3172805" cy="8309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Бакалавр </a:t>
            </a:r>
            <a:b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(</a:t>
            </a:r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м</a:t>
            </a:r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агістр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медичного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та </a:t>
            </a:r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фармацевтичного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спрямування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) </a:t>
            </a:r>
            <a:endParaRPr lang="en-US" altLang="ko-KR" sz="11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6208B55B-7C6D-414C-95DC-670DBFFDA91B}"/>
              </a:ext>
            </a:extLst>
          </p:cNvPr>
          <p:cNvSpPr/>
          <p:nvPr/>
        </p:nvSpPr>
        <p:spPr>
          <a:xfrm>
            <a:off x="948584" y="3755297"/>
            <a:ext cx="10305646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Oval 20">
            <a:extLst>
              <a:ext uri="{FF2B5EF4-FFF2-40B4-BE49-F238E27FC236}">
                <a16:creationId xmlns:a16="http://schemas.microsoft.com/office/drawing/2014/main" id="{6DAA1D41-9279-47BC-8172-3D3A728748ED}"/>
              </a:ext>
            </a:extLst>
          </p:cNvPr>
          <p:cNvSpPr/>
          <p:nvPr/>
        </p:nvSpPr>
        <p:spPr>
          <a:xfrm>
            <a:off x="1028784" y="3837863"/>
            <a:ext cx="1073359" cy="10733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6E9F74-C097-4504-9491-829893B84171}"/>
              </a:ext>
            </a:extLst>
          </p:cNvPr>
          <p:cNvSpPr txBox="1"/>
          <p:nvPr/>
        </p:nvSpPr>
        <p:spPr>
          <a:xfrm>
            <a:off x="7504955" y="4109946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2608</a:t>
            </a:r>
            <a:endParaRPr lang="ko-KR" altLang="en-US" sz="27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A2F93039-410A-4F37-883D-338FA8B5C5A8}"/>
              </a:ext>
            </a:extLst>
          </p:cNvPr>
          <p:cNvSpPr/>
          <p:nvPr/>
        </p:nvSpPr>
        <p:spPr>
          <a:xfrm>
            <a:off x="948584" y="2904096"/>
            <a:ext cx="10305646" cy="58476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E5ACB753-8BC7-4F78-811F-E6C738CE4866}"/>
              </a:ext>
            </a:extLst>
          </p:cNvPr>
          <p:cNvSpPr/>
          <p:nvPr/>
        </p:nvSpPr>
        <p:spPr>
          <a:xfrm>
            <a:off x="950152" y="1325041"/>
            <a:ext cx="10304078" cy="1240260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7DABA7-6AEE-4E01-8D19-4E45F324F94D}"/>
              </a:ext>
            </a:extLst>
          </p:cNvPr>
          <p:cNvSpPr txBox="1"/>
          <p:nvPr/>
        </p:nvSpPr>
        <p:spPr>
          <a:xfrm>
            <a:off x="6115553" y="2942562"/>
            <a:ext cx="97210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A014946-F115-4140-B172-4AE8AC73F29D}"/>
              </a:ext>
            </a:extLst>
          </p:cNvPr>
          <p:cNvSpPr txBox="1"/>
          <p:nvPr/>
        </p:nvSpPr>
        <p:spPr>
          <a:xfrm>
            <a:off x="7504955" y="2942562"/>
            <a:ext cx="97210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2019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1661B7-B062-40E8-9B05-9DC8AB4B8DE3}"/>
              </a:ext>
            </a:extLst>
          </p:cNvPr>
          <p:cNvSpPr txBox="1"/>
          <p:nvPr/>
        </p:nvSpPr>
        <p:spPr>
          <a:xfrm>
            <a:off x="8894357" y="2942561"/>
            <a:ext cx="97210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2020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3AC5FD-28B1-4A8E-A229-93BB97CFF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34" y="5506046"/>
            <a:ext cx="736542" cy="7365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C9B679-DA1B-4CDE-9087-F4CC03440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92" y="4006271"/>
            <a:ext cx="736542" cy="7365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AE1EBEE-F277-4FB0-97CC-EB8F2902C1EB}"/>
              </a:ext>
            </a:extLst>
          </p:cNvPr>
          <p:cNvSpPr txBox="1"/>
          <p:nvPr/>
        </p:nvSpPr>
        <p:spPr>
          <a:xfrm>
            <a:off x="10334239" y="5613797"/>
            <a:ext cx="663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-15%</a:t>
            </a:r>
            <a:endParaRPr lang="ko-KR" altLang="en-US" sz="2200" b="1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7DE484-0BE1-4EB8-9822-16AEAE7BDD55}"/>
              </a:ext>
            </a:extLst>
          </p:cNvPr>
          <p:cNvSpPr txBox="1"/>
          <p:nvPr/>
        </p:nvSpPr>
        <p:spPr>
          <a:xfrm>
            <a:off x="10311387" y="4133880"/>
            <a:ext cx="724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+4%</a:t>
            </a:r>
            <a:endParaRPr lang="ko-KR" altLang="en-US" sz="2200" b="1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9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9D82AB3A-BE0C-4303-B8D1-F00313B66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868"/>
            <a:ext cx="5991224" cy="1496039"/>
          </a:xfrm>
          <a:prstGeom prst="rect">
            <a:avLst/>
          </a:prstGeom>
          <a:solidFill>
            <a:schemeClr val="bg1">
              <a:lumMod val="75000"/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187AD8-D1BD-4185-A389-A37420209416}"/>
              </a:ext>
            </a:extLst>
          </p:cNvPr>
          <p:cNvSpPr txBox="1"/>
          <p:nvPr/>
        </p:nvSpPr>
        <p:spPr>
          <a:xfrm>
            <a:off x="10756499" y="4944509"/>
            <a:ext cx="1124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Магістр – 61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4340FC-D1ED-4343-B3AD-55F8E8726C49}"/>
              </a:ext>
            </a:extLst>
          </p:cNvPr>
          <p:cNvSpPr txBox="1"/>
          <p:nvPr/>
        </p:nvSpPr>
        <p:spPr>
          <a:xfrm>
            <a:off x="10669572" y="4095575"/>
            <a:ext cx="129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Бакалавр – 70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9040C2-7B59-4BD5-89FF-06FFBB8AA5C6}"/>
              </a:ext>
            </a:extLst>
          </p:cNvPr>
          <p:cNvSpPr txBox="1"/>
          <p:nvPr/>
        </p:nvSpPr>
        <p:spPr>
          <a:xfrm>
            <a:off x="6689396" y="5227355"/>
            <a:ext cx="178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Фаховий молодший бакалавр – 7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BEA26A-7328-4EE4-96A7-73913A785FD5}"/>
              </a:ext>
            </a:extLst>
          </p:cNvPr>
          <p:cNvSpPr txBox="1"/>
          <p:nvPr/>
        </p:nvSpPr>
        <p:spPr>
          <a:xfrm>
            <a:off x="675812" y="99368"/>
            <a:ext cx="45639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СТУДЕНТИ ТА СПЕЦІАЛЬНОСТІ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85477C-94D0-4044-A043-896DE91C503F}"/>
              </a:ext>
            </a:extLst>
          </p:cNvPr>
          <p:cNvSpPr txBox="1"/>
          <p:nvPr/>
        </p:nvSpPr>
        <p:spPr>
          <a:xfrm>
            <a:off x="8199503" y="5610263"/>
            <a:ext cx="2351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Доктор філософії – 18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graphicFrame>
        <p:nvGraphicFramePr>
          <p:cNvPr id="56" name="Діаграма 11">
            <a:extLst>
              <a:ext uri="{FF2B5EF4-FFF2-40B4-BE49-F238E27FC236}">
                <a16:creationId xmlns:a16="http://schemas.microsoft.com/office/drawing/2014/main" id="{721B1E92-C484-49D2-83F7-B9738002BF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288659"/>
              </p:ext>
            </p:extLst>
          </p:nvPr>
        </p:nvGraphicFramePr>
        <p:xfrm>
          <a:off x="100804" y="1694304"/>
          <a:ext cx="5716534" cy="348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75C02785-E883-4768-8B88-4D1A364393D7}"/>
              </a:ext>
            </a:extLst>
          </p:cNvPr>
          <p:cNvGrpSpPr/>
          <p:nvPr/>
        </p:nvGrpSpPr>
        <p:grpSpPr>
          <a:xfrm>
            <a:off x="4659168" y="596765"/>
            <a:ext cx="7442253" cy="4311932"/>
            <a:chOff x="1525348" y="1579815"/>
            <a:chExt cx="6070988" cy="405279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B8198CC5-0FB2-4FAE-A563-D79512D09AB9}"/>
                </a:ext>
              </a:extLst>
            </p:cNvPr>
            <p:cNvGrpSpPr/>
            <p:nvPr/>
          </p:nvGrpSpPr>
          <p:grpSpPr>
            <a:xfrm rot="10800000">
              <a:off x="3333447" y="3946302"/>
              <a:ext cx="2494213" cy="1686304"/>
              <a:chOff x="2987824" y="3700232"/>
              <a:chExt cx="2780246" cy="1879687"/>
            </a:xfrm>
          </p:grpSpPr>
          <p:sp>
            <p:nvSpPr>
              <p:cNvPr id="12" name="Rectangle 39">
                <a:extLst>
                  <a:ext uri="{FF2B5EF4-FFF2-40B4-BE49-F238E27FC236}">
                    <a16:creationId xmlns:a16="http://schemas.microsoft.com/office/drawing/2014/main" id="{9235698D-3A45-45BD-9AE4-DDFABAA31967}"/>
                  </a:ext>
                </a:extLst>
              </p:cNvPr>
              <p:cNvSpPr/>
              <p:nvPr/>
            </p:nvSpPr>
            <p:spPr>
              <a:xfrm rot="5400000" flipV="1">
                <a:off x="2787184" y="4631800"/>
                <a:ext cx="1687478" cy="208760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42528" y="261481"/>
                    </a:moveTo>
                    <a:lnTo>
                      <a:pt x="4942528" y="389369"/>
                    </a:lnTo>
                    <a:lnTo>
                      <a:pt x="5081536" y="389369"/>
                    </a:lnTo>
                    <a:lnTo>
                      <a:pt x="5081536" y="261481"/>
                    </a:lnTo>
                    <a:close/>
                    <a:moveTo>
                      <a:pt x="4692028" y="261481"/>
                    </a:moveTo>
                    <a:lnTo>
                      <a:pt x="4692028" y="389369"/>
                    </a:lnTo>
                    <a:lnTo>
                      <a:pt x="4831036" y="389369"/>
                    </a:lnTo>
                    <a:lnTo>
                      <a:pt x="4831036" y="261481"/>
                    </a:lnTo>
                    <a:close/>
                    <a:moveTo>
                      <a:pt x="4441519" y="261481"/>
                    </a:moveTo>
                    <a:lnTo>
                      <a:pt x="4441519" y="389369"/>
                    </a:lnTo>
                    <a:lnTo>
                      <a:pt x="4580527" y="389369"/>
                    </a:lnTo>
                    <a:lnTo>
                      <a:pt x="4580527" y="261481"/>
                    </a:lnTo>
                    <a:close/>
                    <a:moveTo>
                      <a:pt x="4191008" y="261481"/>
                    </a:moveTo>
                    <a:lnTo>
                      <a:pt x="4191008" y="389369"/>
                    </a:lnTo>
                    <a:lnTo>
                      <a:pt x="4330016" y="389369"/>
                    </a:lnTo>
                    <a:lnTo>
                      <a:pt x="4330016" y="261481"/>
                    </a:lnTo>
                    <a:close/>
                    <a:moveTo>
                      <a:pt x="0" y="0"/>
                    </a:moveTo>
                    <a:lnTo>
                      <a:pt x="570675" y="0"/>
                    </a:lnTo>
                    <a:lnTo>
                      <a:pt x="570675" y="658575"/>
                    </a:lnTo>
                    <a:lnTo>
                      <a:pt x="654080" y="658575"/>
                    </a:lnTo>
                    <a:lnTo>
                      <a:pt x="654080" y="0"/>
                    </a:lnTo>
                    <a:lnTo>
                      <a:pt x="784765" y="0"/>
                    </a:lnTo>
                    <a:lnTo>
                      <a:pt x="784765" y="658575"/>
                    </a:lnTo>
                    <a:lnTo>
                      <a:pt x="868170" y="658575"/>
                    </a:lnTo>
                    <a:lnTo>
                      <a:pt x="868170" y="0"/>
                    </a:lnTo>
                    <a:lnTo>
                      <a:pt x="998854" y="0"/>
                    </a:lnTo>
                    <a:lnTo>
                      <a:pt x="998854" y="658575"/>
                    </a:lnTo>
                    <a:lnTo>
                      <a:pt x="1082259" y="658575"/>
                    </a:lnTo>
                    <a:lnTo>
                      <a:pt x="1082259" y="0"/>
                    </a:lnTo>
                    <a:lnTo>
                      <a:pt x="5393520" y="0"/>
                    </a:lnTo>
                    <a:lnTo>
                      <a:pt x="5393520" y="667240"/>
                    </a:lnTo>
                    <a:lnTo>
                      <a:pt x="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26">
                <a:extLst>
                  <a:ext uri="{FF2B5EF4-FFF2-40B4-BE49-F238E27FC236}">
                    <a16:creationId xmlns:a16="http://schemas.microsoft.com/office/drawing/2014/main" id="{2E5E711E-5D8B-4DDC-9410-8560743CF4DB}"/>
                  </a:ext>
                </a:extLst>
              </p:cNvPr>
              <p:cNvSpPr/>
              <p:nvPr/>
            </p:nvSpPr>
            <p:spPr>
              <a:xfrm rot="16200000" flipH="1" flipV="1">
                <a:off x="3035148" y="4605481"/>
                <a:ext cx="1734320" cy="214555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33815" y="0"/>
                    </a:moveTo>
                    <a:lnTo>
                      <a:pt x="834953" y="0"/>
                    </a:lnTo>
                    <a:lnTo>
                      <a:pt x="834953" y="658575"/>
                    </a:lnTo>
                    <a:lnTo>
                      <a:pt x="751548" y="658575"/>
                    </a:lnTo>
                    <a:lnTo>
                      <a:pt x="751548" y="0"/>
                    </a:lnTo>
                    <a:lnTo>
                      <a:pt x="620863" y="0"/>
                    </a:lnTo>
                    <a:lnTo>
                      <a:pt x="620863" y="658575"/>
                    </a:lnTo>
                    <a:lnTo>
                      <a:pt x="537458" y="658575"/>
                    </a:lnTo>
                    <a:lnTo>
                      <a:pt x="537458" y="0"/>
                    </a:lnTo>
                    <a:lnTo>
                      <a:pt x="406774" y="0"/>
                    </a:lnTo>
                    <a:lnTo>
                      <a:pt x="406774" y="658575"/>
                    </a:lnTo>
                    <a:lnTo>
                      <a:pt x="323369" y="658575"/>
                    </a:lnTo>
                    <a:lnTo>
                      <a:pt x="323369" y="0"/>
                    </a:lnTo>
                    <a:lnTo>
                      <a:pt x="192684" y="0"/>
                    </a:lnTo>
                    <a:lnTo>
                      <a:pt x="192684" y="658575"/>
                    </a:lnTo>
                    <a:lnTo>
                      <a:pt x="109279" y="658575"/>
                    </a:lnTo>
                    <a:lnTo>
                      <a:pt x="109279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4933815" y="667240"/>
                    </a:lnTo>
                    <a:close/>
                    <a:moveTo>
                      <a:pt x="5147905" y="0"/>
                    </a:moveTo>
                    <a:lnTo>
                      <a:pt x="5017220" y="0"/>
                    </a:lnTo>
                    <a:lnTo>
                      <a:pt x="5017220" y="667240"/>
                    </a:lnTo>
                    <a:lnTo>
                      <a:pt x="5147905" y="667240"/>
                    </a:lnTo>
                    <a:close/>
                    <a:moveTo>
                      <a:pt x="5393520" y="0"/>
                    </a:moveTo>
                    <a:lnTo>
                      <a:pt x="5231310" y="0"/>
                    </a:lnTo>
                    <a:lnTo>
                      <a:pt x="523131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52">
                <a:extLst>
                  <a:ext uri="{FF2B5EF4-FFF2-40B4-BE49-F238E27FC236}">
                    <a16:creationId xmlns:a16="http://schemas.microsoft.com/office/drawing/2014/main" id="{DCE7D5C2-CE29-438D-9906-831CD85F4E49}"/>
                  </a:ext>
                </a:extLst>
              </p:cNvPr>
              <p:cNvSpPr/>
              <p:nvPr/>
            </p:nvSpPr>
            <p:spPr>
              <a:xfrm rot="16200000" flipH="1" flipV="1">
                <a:off x="4883414" y="4695262"/>
                <a:ext cx="1555516" cy="213797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5393520" y="0"/>
                    </a:moveTo>
                    <a:lnTo>
                      <a:pt x="1875109" y="0"/>
                    </a:lnTo>
                    <a:lnTo>
                      <a:pt x="1875109" y="658575"/>
                    </a:lnTo>
                    <a:lnTo>
                      <a:pt x="1782911" y="658575"/>
                    </a:lnTo>
                    <a:lnTo>
                      <a:pt x="1782911" y="0"/>
                    </a:lnTo>
                    <a:lnTo>
                      <a:pt x="1642284" y="0"/>
                    </a:lnTo>
                    <a:lnTo>
                      <a:pt x="1642284" y="658575"/>
                    </a:lnTo>
                    <a:lnTo>
                      <a:pt x="1550085" y="658575"/>
                    </a:lnTo>
                    <a:lnTo>
                      <a:pt x="1550085" y="0"/>
                    </a:lnTo>
                    <a:lnTo>
                      <a:pt x="1409458" y="0"/>
                    </a:lnTo>
                    <a:lnTo>
                      <a:pt x="1409458" y="658575"/>
                    </a:lnTo>
                    <a:lnTo>
                      <a:pt x="1317259" y="658575"/>
                    </a:lnTo>
                    <a:lnTo>
                      <a:pt x="1317259" y="0"/>
                    </a:lnTo>
                    <a:lnTo>
                      <a:pt x="1176632" y="0"/>
                    </a:lnTo>
                    <a:lnTo>
                      <a:pt x="1176632" y="658575"/>
                    </a:lnTo>
                    <a:lnTo>
                      <a:pt x="1084434" y="658575"/>
                    </a:lnTo>
                    <a:lnTo>
                      <a:pt x="1084434" y="0"/>
                    </a:lnTo>
                    <a:lnTo>
                      <a:pt x="943806" y="0"/>
                    </a:lnTo>
                    <a:lnTo>
                      <a:pt x="943806" y="658575"/>
                    </a:lnTo>
                    <a:lnTo>
                      <a:pt x="851608" y="658575"/>
                    </a:lnTo>
                    <a:lnTo>
                      <a:pt x="851608" y="0"/>
                    </a:lnTo>
                    <a:lnTo>
                      <a:pt x="710981" y="0"/>
                    </a:lnTo>
                    <a:lnTo>
                      <a:pt x="710981" y="658575"/>
                    </a:lnTo>
                    <a:lnTo>
                      <a:pt x="618782" y="658575"/>
                    </a:lnTo>
                    <a:lnTo>
                      <a:pt x="618782" y="0"/>
                    </a:lnTo>
                    <a:lnTo>
                      <a:pt x="478155" y="0"/>
                    </a:lnTo>
                    <a:lnTo>
                      <a:pt x="478155" y="658575"/>
                    </a:lnTo>
                    <a:lnTo>
                      <a:pt x="385957" y="658575"/>
                    </a:lnTo>
                    <a:lnTo>
                      <a:pt x="385957" y="0"/>
                    </a:lnTo>
                    <a:lnTo>
                      <a:pt x="245332" y="0"/>
                    </a:lnTo>
                    <a:lnTo>
                      <a:pt x="245332" y="658575"/>
                    </a:lnTo>
                    <a:lnTo>
                      <a:pt x="153133" y="658575"/>
                    </a:lnTo>
                    <a:lnTo>
                      <a:pt x="153133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98">
                <a:extLst>
                  <a:ext uri="{FF2B5EF4-FFF2-40B4-BE49-F238E27FC236}">
                    <a16:creationId xmlns:a16="http://schemas.microsoft.com/office/drawing/2014/main" id="{02988A3E-3D6D-4340-BBDA-2E48089453F7}"/>
                  </a:ext>
                </a:extLst>
              </p:cNvPr>
              <p:cNvSpPr/>
              <p:nvPr/>
            </p:nvSpPr>
            <p:spPr>
              <a:xfrm rot="5400000" flipH="1">
                <a:off x="3572073" y="4627733"/>
                <a:ext cx="1694715" cy="20965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577339" y="222921"/>
                    </a:moveTo>
                    <a:lnTo>
                      <a:pt x="4577339" y="451264"/>
                    </a:lnTo>
                    <a:lnTo>
                      <a:pt x="4329141" y="451264"/>
                    </a:lnTo>
                    <a:lnTo>
                      <a:pt x="4329141" y="222921"/>
                    </a:lnTo>
                    <a:close/>
                    <a:moveTo>
                      <a:pt x="5021455" y="222921"/>
                    </a:moveTo>
                    <a:lnTo>
                      <a:pt x="5021455" y="451264"/>
                    </a:lnTo>
                    <a:lnTo>
                      <a:pt x="4773257" y="451264"/>
                    </a:lnTo>
                    <a:lnTo>
                      <a:pt x="4773257" y="222921"/>
                    </a:lnTo>
                    <a:close/>
                    <a:moveTo>
                      <a:pt x="5393520" y="0"/>
                    </a:moveTo>
                    <a:lnTo>
                      <a:pt x="538365" y="0"/>
                    </a:lnTo>
                    <a:lnTo>
                      <a:pt x="538365" y="667239"/>
                    </a:lnTo>
                    <a:lnTo>
                      <a:pt x="300065" y="667239"/>
                    </a:lnTo>
                    <a:lnTo>
                      <a:pt x="300065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110">
                <a:extLst>
                  <a:ext uri="{FF2B5EF4-FFF2-40B4-BE49-F238E27FC236}">
                    <a16:creationId xmlns:a16="http://schemas.microsoft.com/office/drawing/2014/main" id="{7FFEE119-FE79-4348-B3B5-DCDB8DEC5B72}"/>
                  </a:ext>
                </a:extLst>
              </p:cNvPr>
              <p:cNvSpPr/>
              <p:nvPr/>
            </p:nvSpPr>
            <p:spPr>
              <a:xfrm rot="5400000" flipH="1">
                <a:off x="3412106" y="4737149"/>
                <a:ext cx="1499976" cy="185564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160738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160738" y="667240"/>
                    </a:lnTo>
                    <a:close/>
                    <a:moveTo>
                      <a:pt x="374828" y="0"/>
                    </a:moveTo>
                    <a:lnTo>
                      <a:pt x="244143" y="0"/>
                    </a:lnTo>
                    <a:lnTo>
                      <a:pt x="244143" y="667240"/>
                    </a:lnTo>
                    <a:lnTo>
                      <a:pt x="374828" y="667240"/>
                    </a:lnTo>
                    <a:close/>
                    <a:moveTo>
                      <a:pt x="588917" y="0"/>
                    </a:moveTo>
                    <a:lnTo>
                      <a:pt x="458233" y="0"/>
                    </a:lnTo>
                    <a:lnTo>
                      <a:pt x="458233" y="667240"/>
                    </a:lnTo>
                    <a:lnTo>
                      <a:pt x="588917" y="667240"/>
                    </a:lnTo>
                    <a:close/>
                    <a:moveTo>
                      <a:pt x="803007" y="0"/>
                    </a:moveTo>
                    <a:lnTo>
                      <a:pt x="672322" y="0"/>
                    </a:lnTo>
                    <a:lnTo>
                      <a:pt x="672322" y="667240"/>
                    </a:lnTo>
                    <a:lnTo>
                      <a:pt x="803007" y="667240"/>
                    </a:lnTo>
                    <a:close/>
                    <a:moveTo>
                      <a:pt x="5393520" y="0"/>
                    </a:moveTo>
                    <a:lnTo>
                      <a:pt x="886412" y="0"/>
                    </a:lnTo>
                    <a:lnTo>
                      <a:pt x="886412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112">
                <a:extLst>
                  <a:ext uri="{FF2B5EF4-FFF2-40B4-BE49-F238E27FC236}">
                    <a16:creationId xmlns:a16="http://schemas.microsoft.com/office/drawing/2014/main" id="{957FCF19-46AD-4546-B647-E0198AC8987E}"/>
                  </a:ext>
                </a:extLst>
              </p:cNvPr>
              <p:cNvSpPr/>
              <p:nvPr/>
            </p:nvSpPr>
            <p:spPr>
              <a:xfrm rot="5400000" flipH="1">
                <a:off x="3801983" y="4577115"/>
                <a:ext cx="1784807" cy="2208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ectangle 112">
                <a:extLst>
                  <a:ext uri="{FF2B5EF4-FFF2-40B4-BE49-F238E27FC236}">
                    <a16:creationId xmlns:a16="http://schemas.microsoft.com/office/drawing/2014/main" id="{42EDE620-A7E2-4A28-8AEC-797C4C9C5FBB}"/>
                  </a:ext>
                </a:extLst>
              </p:cNvPr>
              <p:cNvSpPr/>
              <p:nvPr/>
            </p:nvSpPr>
            <p:spPr>
              <a:xfrm rot="5400000" flipH="1">
                <a:off x="2410703" y="4523806"/>
                <a:ext cx="1879687" cy="232539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ectangle 97">
                <a:extLst>
                  <a:ext uri="{FF2B5EF4-FFF2-40B4-BE49-F238E27FC236}">
                    <a16:creationId xmlns:a16="http://schemas.microsoft.com/office/drawing/2014/main" id="{7B1DCD19-5D5B-4442-B11F-C8A6EA321B9E}"/>
                  </a:ext>
                </a:extLst>
              </p:cNvPr>
              <p:cNvSpPr/>
              <p:nvPr/>
            </p:nvSpPr>
            <p:spPr>
              <a:xfrm rot="5400000" flipH="1">
                <a:off x="2326501" y="4731870"/>
                <a:ext cx="1509371" cy="18672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3749325" y="214783"/>
                    </a:moveTo>
                    <a:lnTo>
                      <a:pt x="3749325" y="452458"/>
                    </a:lnTo>
                    <a:lnTo>
                      <a:pt x="3604159" y="452458"/>
                    </a:lnTo>
                    <a:lnTo>
                      <a:pt x="3604159" y="214783"/>
                    </a:lnTo>
                    <a:close/>
                    <a:moveTo>
                      <a:pt x="4010934" y="214783"/>
                    </a:moveTo>
                    <a:lnTo>
                      <a:pt x="4010934" y="452458"/>
                    </a:lnTo>
                    <a:lnTo>
                      <a:pt x="3865768" y="452458"/>
                    </a:lnTo>
                    <a:lnTo>
                      <a:pt x="3865768" y="214783"/>
                    </a:lnTo>
                    <a:close/>
                    <a:moveTo>
                      <a:pt x="4272544" y="214783"/>
                    </a:moveTo>
                    <a:lnTo>
                      <a:pt x="4272544" y="452458"/>
                    </a:lnTo>
                    <a:lnTo>
                      <a:pt x="4127378" y="452458"/>
                    </a:lnTo>
                    <a:lnTo>
                      <a:pt x="4127378" y="214783"/>
                    </a:lnTo>
                    <a:close/>
                    <a:moveTo>
                      <a:pt x="4534153" y="214783"/>
                    </a:moveTo>
                    <a:lnTo>
                      <a:pt x="4534153" y="452458"/>
                    </a:lnTo>
                    <a:lnTo>
                      <a:pt x="4388987" y="452458"/>
                    </a:lnTo>
                    <a:lnTo>
                      <a:pt x="4388987" y="214783"/>
                    </a:lnTo>
                    <a:close/>
                    <a:moveTo>
                      <a:pt x="4795763" y="214783"/>
                    </a:moveTo>
                    <a:lnTo>
                      <a:pt x="4795763" y="452458"/>
                    </a:lnTo>
                    <a:lnTo>
                      <a:pt x="4650597" y="452458"/>
                    </a:lnTo>
                    <a:lnTo>
                      <a:pt x="4650597" y="214783"/>
                    </a:lnTo>
                    <a:close/>
                    <a:moveTo>
                      <a:pt x="5057372" y="214783"/>
                    </a:moveTo>
                    <a:lnTo>
                      <a:pt x="5057372" y="452458"/>
                    </a:lnTo>
                    <a:lnTo>
                      <a:pt x="4912206" y="452458"/>
                    </a:lnTo>
                    <a:lnTo>
                      <a:pt x="4912206" y="214783"/>
                    </a:lnTo>
                    <a:close/>
                    <a:moveTo>
                      <a:pt x="5393520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74">
                <a:extLst>
                  <a:ext uri="{FF2B5EF4-FFF2-40B4-BE49-F238E27FC236}">
                    <a16:creationId xmlns:a16="http://schemas.microsoft.com/office/drawing/2014/main" id="{8B703011-CCD3-4500-9E94-B77250873F13}"/>
                  </a:ext>
                </a:extLst>
              </p:cNvPr>
              <p:cNvSpPr/>
              <p:nvPr/>
            </p:nvSpPr>
            <p:spPr>
              <a:xfrm rot="5400000" flipH="1">
                <a:off x="4624354" y="4709730"/>
                <a:ext cx="1530076" cy="2103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294520" y="262881"/>
                    </a:moveTo>
                    <a:lnTo>
                      <a:pt x="4294520" y="390769"/>
                    </a:lnTo>
                    <a:lnTo>
                      <a:pt x="4155512" y="390769"/>
                    </a:lnTo>
                    <a:lnTo>
                      <a:pt x="4155512" y="262881"/>
                    </a:lnTo>
                    <a:close/>
                    <a:moveTo>
                      <a:pt x="4545033" y="262881"/>
                    </a:moveTo>
                    <a:lnTo>
                      <a:pt x="4545033" y="390769"/>
                    </a:lnTo>
                    <a:lnTo>
                      <a:pt x="4406025" y="390769"/>
                    </a:lnTo>
                    <a:lnTo>
                      <a:pt x="4406025" y="262881"/>
                    </a:lnTo>
                    <a:close/>
                    <a:moveTo>
                      <a:pt x="4795546" y="262881"/>
                    </a:moveTo>
                    <a:lnTo>
                      <a:pt x="4795546" y="390769"/>
                    </a:lnTo>
                    <a:lnTo>
                      <a:pt x="4656538" y="390769"/>
                    </a:lnTo>
                    <a:lnTo>
                      <a:pt x="4656538" y="262881"/>
                    </a:lnTo>
                    <a:close/>
                    <a:moveTo>
                      <a:pt x="5393520" y="0"/>
                    </a:moveTo>
                    <a:lnTo>
                      <a:pt x="1140534" y="0"/>
                    </a:lnTo>
                    <a:lnTo>
                      <a:pt x="1140534" y="658575"/>
                    </a:lnTo>
                    <a:lnTo>
                      <a:pt x="1057129" y="658575"/>
                    </a:lnTo>
                    <a:lnTo>
                      <a:pt x="1057129" y="0"/>
                    </a:lnTo>
                    <a:lnTo>
                      <a:pt x="926444" y="0"/>
                    </a:lnTo>
                    <a:lnTo>
                      <a:pt x="926444" y="658575"/>
                    </a:lnTo>
                    <a:lnTo>
                      <a:pt x="843039" y="658575"/>
                    </a:lnTo>
                    <a:lnTo>
                      <a:pt x="843039" y="0"/>
                    </a:lnTo>
                    <a:lnTo>
                      <a:pt x="712355" y="0"/>
                    </a:lnTo>
                    <a:lnTo>
                      <a:pt x="712355" y="658575"/>
                    </a:lnTo>
                    <a:lnTo>
                      <a:pt x="628950" y="658575"/>
                    </a:lnTo>
                    <a:lnTo>
                      <a:pt x="628950" y="0"/>
                    </a:lnTo>
                    <a:lnTo>
                      <a:pt x="498265" y="0"/>
                    </a:lnTo>
                    <a:lnTo>
                      <a:pt x="498265" y="658575"/>
                    </a:lnTo>
                    <a:lnTo>
                      <a:pt x="414860" y="658575"/>
                    </a:lnTo>
                    <a:lnTo>
                      <a:pt x="414860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131">
                <a:extLst>
                  <a:ext uri="{FF2B5EF4-FFF2-40B4-BE49-F238E27FC236}">
                    <a16:creationId xmlns:a16="http://schemas.microsoft.com/office/drawing/2014/main" id="{9AA9C786-55EC-47CF-A65F-31116E98BF6F}"/>
                  </a:ext>
                </a:extLst>
              </p:cNvPr>
              <p:cNvSpPr/>
              <p:nvPr/>
            </p:nvSpPr>
            <p:spPr>
              <a:xfrm rot="5400000" flipH="1">
                <a:off x="4253712" y="4609117"/>
                <a:ext cx="15816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1581603" h="360000">
                    <a:moveTo>
                      <a:pt x="1202902" y="360000"/>
                    </a:moveTo>
                    <a:lnTo>
                      <a:pt x="1202902" y="0"/>
                    </a:lnTo>
                    <a:lnTo>
                      <a:pt x="1152000" y="0"/>
                    </a:lnTo>
                    <a:lnTo>
                      <a:pt x="1019560" y="0"/>
                    </a:lnTo>
                    <a:lnTo>
                      <a:pt x="929520" y="0"/>
                    </a:lnTo>
                    <a:lnTo>
                      <a:pt x="863339" y="0"/>
                    </a:lnTo>
                    <a:lnTo>
                      <a:pt x="773299" y="0"/>
                    </a:lnTo>
                    <a:lnTo>
                      <a:pt x="429603" y="0"/>
                    </a:lnTo>
                    <a:lnTo>
                      <a:pt x="0" y="0"/>
                    </a:lnTo>
                    <a:lnTo>
                      <a:pt x="0" y="360000"/>
                    </a:lnTo>
                    <a:lnTo>
                      <a:pt x="429603" y="360000"/>
                    </a:lnTo>
                    <a:lnTo>
                      <a:pt x="773299" y="360000"/>
                    </a:lnTo>
                    <a:lnTo>
                      <a:pt x="863339" y="360000"/>
                    </a:lnTo>
                    <a:lnTo>
                      <a:pt x="929520" y="360000"/>
                    </a:lnTo>
                    <a:lnTo>
                      <a:pt x="1019560" y="360000"/>
                    </a:lnTo>
                    <a:lnTo>
                      <a:pt x="1152000" y="360000"/>
                    </a:lnTo>
                    <a:close/>
                    <a:moveTo>
                      <a:pt x="1359123" y="360000"/>
                    </a:moveTo>
                    <a:lnTo>
                      <a:pt x="1359123" y="0"/>
                    </a:lnTo>
                    <a:lnTo>
                      <a:pt x="1292942" y="0"/>
                    </a:lnTo>
                    <a:lnTo>
                      <a:pt x="1292942" y="360000"/>
                    </a:lnTo>
                    <a:close/>
                    <a:moveTo>
                      <a:pt x="1581603" y="360000"/>
                    </a:moveTo>
                    <a:lnTo>
                      <a:pt x="1581603" y="0"/>
                    </a:lnTo>
                    <a:lnTo>
                      <a:pt x="1449163" y="0"/>
                    </a:lnTo>
                    <a:lnTo>
                      <a:pt x="1449163" y="36000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25ACAF9-B98A-43AF-8055-6CB9BF4118D1}"/>
                </a:ext>
              </a:extLst>
            </p:cNvPr>
            <p:cNvGrpSpPr/>
            <p:nvPr/>
          </p:nvGrpSpPr>
          <p:grpSpPr>
            <a:xfrm>
              <a:off x="1525348" y="1579815"/>
              <a:ext cx="6070988" cy="2761700"/>
              <a:chOff x="1525348" y="1579815"/>
              <a:chExt cx="6070988" cy="2761700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EEC17CA0-593E-458B-99B3-237D6ABC1CB6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3B9A16-A9BA-497F-8A46-549F6EF13383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B7E67E2D-8DA5-4DBA-B5D6-E770B11F8D0E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8" name="Straight Connector 8">
                <a:extLst>
                  <a:ext uri="{FF2B5EF4-FFF2-40B4-BE49-F238E27FC236}">
                    <a16:creationId xmlns:a16="http://schemas.microsoft.com/office/drawing/2014/main" id="{98E01CD6-78C3-462D-9A9B-F0EE8B644C6D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9">
                <a:extLst>
                  <a:ext uri="{FF2B5EF4-FFF2-40B4-BE49-F238E27FC236}">
                    <a16:creationId xmlns:a16="http://schemas.microsoft.com/office/drawing/2014/main" id="{F84DDDF2-4B5C-4641-83C8-458B0274DEEB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Isosceles Triangle 10">
                <a:extLst>
                  <a:ext uri="{FF2B5EF4-FFF2-40B4-BE49-F238E27FC236}">
                    <a16:creationId xmlns:a16="http://schemas.microsoft.com/office/drawing/2014/main" id="{991C04FD-233D-4A04-83C9-56839582FEEF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4E328873-1608-4F60-BE99-2D869E4F177C}"/>
                  </a:ext>
                </a:extLst>
              </p:cNvPr>
              <p:cNvSpPr/>
              <p:nvPr/>
            </p:nvSpPr>
            <p:spPr>
              <a:xfrm>
                <a:off x="6122007" y="3356991"/>
                <a:ext cx="236068" cy="27199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3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F3359D11-6BA6-4191-99C5-BDB1F6252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53464"/>
            <a:ext cx="5991225" cy="1492981"/>
          </a:xfrm>
          <a:prstGeom prst="rect">
            <a:avLst/>
          </a:prstGeom>
          <a:solidFill>
            <a:schemeClr val="bg1">
              <a:lumMod val="75000"/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D5704E-1550-405A-84C9-2E377F5887F3}"/>
              </a:ext>
            </a:extLst>
          </p:cNvPr>
          <p:cNvSpPr txBox="1"/>
          <p:nvPr/>
        </p:nvSpPr>
        <p:spPr>
          <a:xfrm>
            <a:off x="-1763" y="5415154"/>
            <a:ext cx="5991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В Ужгородському національному університеті реалізуються </a:t>
            </a:r>
            <a:r>
              <a:rPr lang="uk-UA" sz="16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209</a:t>
            </a:r>
            <a:r>
              <a:rPr lang="uk-UA" sz="16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освітніх програм на першому (бакалаврському), другому (магістерському) та третьому (</a:t>
            </a:r>
            <a:r>
              <a:rPr lang="uk-UA" sz="16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освітньо</a:t>
            </a:r>
            <a:r>
              <a:rPr lang="uk-UA" sz="16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-науковому) рівнях вищої освіти та </a:t>
            </a:r>
            <a:r>
              <a:rPr lang="uk-UA" sz="16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7</a:t>
            </a:r>
            <a:r>
              <a:rPr lang="uk-UA" sz="16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освітніх програм фахової </a:t>
            </a:r>
            <a:r>
              <a:rPr lang="uk-UA" sz="16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передвищої</a:t>
            </a:r>
            <a:r>
              <a:rPr lang="uk-UA" sz="16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освіти у Природничо-гуманітарному фаховому коледжі університету.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43" name="Elbow Connector 61">
            <a:extLst>
              <a:ext uri="{FF2B5EF4-FFF2-40B4-BE49-F238E27FC236}">
                <a16:creationId xmlns:a16="http://schemas.microsoft.com/office/drawing/2014/main" id="{7B24FA86-BBDA-47E0-9137-A4C6AE139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671046" y="4893521"/>
            <a:ext cx="537163" cy="2159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71">
            <a:extLst>
              <a:ext uri="{FF2B5EF4-FFF2-40B4-BE49-F238E27FC236}">
                <a16:creationId xmlns:a16="http://schemas.microsoft.com/office/drawing/2014/main" id="{A305AD47-3D57-4061-A772-2B81AB2C4379}"/>
              </a:ext>
            </a:extLst>
          </p:cNvPr>
          <p:cNvCxnSpPr>
            <a:cxnSpLocks/>
          </p:cNvCxnSpPr>
          <p:nvPr/>
        </p:nvCxnSpPr>
        <p:spPr>
          <a:xfrm rot="10800000">
            <a:off x="9535606" y="4823361"/>
            <a:ext cx="1158236" cy="276567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66">
            <a:extLst>
              <a:ext uri="{FF2B5EF4-FFF2-40B4-BE49-F238E27FC236}">
                <a16:creationId xmlns:a16="http://schemas.microsoft.com/office/drawing/2014/main" id="{858355CD-3DB2-4F9E-BD2D-3D4DE36AFC26}"/>
              </a:ext>
            </a:extLst>
          </p:cNvPr>
          <p:cNvCxnSpPr>
            <a:cxnSpLocks/>
          </p:cNvCxnSpPr>
          <p:nvPr/>
        </p:nvCxnSpPr>
        <p:spPr>
          <a:xfrm rot="10800000">
            <a:off x="9818804" y="3934497"/>
            <a:ext cx="777479" cy="3031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78">
            <a:extLst>
              <a:ext uri="{FF2B5EF4-FFF2-40B4-BE49-F238E27FC236}">
                <a16:creationId xmlns:a16="http://schemas.microsoft.com/office/drawing/2014/main" id="{DB209DF7-7B15-4855-A899-73AEADFDE086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82083" y="4972775"/>
            <a:ext cx="1013275" cy="330934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62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6842" y="4966001"/>
            <a:ext cx="11783922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uk-UA" sz="1600" dirty="0" err="1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1600" dirty="0" err="1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роєкт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uk-UA" sz="1600" dirty="0" err="1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</a:t>
            </a:r>
            <a:r>
              <a:rPr lang="en-US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  <a:t>–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коротких навчальних відеороликів 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Мультиплікаційний</a:t>
            </a:r>
            <a:r>
              <a:rPr lang="ru-RU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відеоролик</a:t>
            </a:r>
            <a:r>
              <a:rPr lang="ru-RU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УжНУ! Зроби правильний вибір</a:t>
            </a:r>
            <a:r>
              <a:rPr lang="ru-RU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відкритих</a:t>
            </a:r>
            <a:r>
              <a:rPr lang="ru-RU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дверей 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</a:t>
            </a:r>
            <a:r>
              <a:rPr lang="ru-RU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(м. Мукачево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 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Перечин</a:t>
            </a:r>
            <a:r>
              <a:rPr lang="ru-RU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400 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учнів)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Функціонування акаунтів </a:t>
            </a:r>
            <a:r>
              <a:rPr lang="en-US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UZHNU TODAY 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ru-RU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ru-RU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TikTok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endParaRPr lang="uk-UA" sz="1600" dirty="0">
              <a:solidFill>
                <a:schemeClr val="bg1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 з абітурієнтами у </a:t>
            </a:r>
            <a:r>
              <a:rPr lang="en-US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Viber-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чаті та </a:t>
            </a:r>
            <a:r>
              <a:rPr lang="en-US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Telegram</a:t>
            </a:r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каналі</a:t>
            </a:r>
            <a:r>
              <a:rPr lang="en-US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UZHNU TODAY</a:t>
            </a:r>
            <a:r>
              <a:rPr lang="uk-UA" sz="16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2021»</a:t>
            </a:r>
            <a:endParaRPr lang="ru-RU" sz="1400" dirty="0">
              <a:solidFill>
                <a:schemeClr val="bg1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842" y="4320786"/>
            <a:ext cx="738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320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rPr>
              <a:t>ПРОФОРІЄНТАЦІЙНА РОБОТА</a:t>
            </a:r>
            <a:endParaRPr lang="en-US" altLang="ko-KR" sz="3200" b="1" dirty="0">
              <a:solidFill>
                <a:schemeClr val="bg1"/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pic>
        <p:nvPicPr>
          <p:cNvPr id="8" name="Місце для зображення 7">
            <a:extLst>
              <a:ext uri="{FF2B5EF4-FFF2-40B4-BE49-F238E27FC236}">
                <a16:creationId xmlns:a16="http://schemas.microsoft.com/office/drawing/2014/main" id="{15EC16FD-A8A4-4308-ACC8-AB3686AEFF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7"/>
          <a:stretch/>
        </p:blipFill>
        <p:spPr>
          <a:xfrm>
            <a:off x="6281560" y="0"/>
            <a:ext cx="2880000" cy="2016000"/>
          </a:xfrm>
        </p:spPr>
      </p:pic>
      <p:pic>
        <p:nvPicPr>
          <p:cNvPr id="16" name="Місце для зображення 15">
            <a:extLst>
              <a:ext uri="{FF2B5EF4-FFF2-40B4-BE49-F238E27FC236}">
                <a16:creationId xmlns:a16="http://schemas.microsoft.com/office/drawing/2014/main" id="{919A9AAB-3153-4BB6-82D7-7107BE2744F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r="2388"/>
          <a:stretch>
            <a:fillRect/>
          </a:stretch>
        </p:blipFill>
        <p:spPr/>
      </p:pic>
      <p:pic>
        <p:nvPicPr>
          <p:cNvPr id="20" name="Місце для зображення 19">
            <a:extLst>
              <a:ext uri="{FF2B5EF4-FFF2-40B4-BE49-F238E27FC236}">
                <a16:creationId xmlns:a16="http://schemas.microsoft.com/office/drawing/2014/main" id="{142597CA-E0D0-40CE-B58E-E5CB4FED2D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r="2388"/>
          <a:stretch>
            <a:fillRect/>
          </a:stretch>
        </p:blipFill>
        <p:spPr/>
      </p:pic>
      <p:pic>
        <p:nvPicPr>
          <p:cNvPr id="5" name="Місце для зображення 4">
            <a:extLst>
              <a:ext uri="{FF2B5EF4-FFF2-40B4-BE49-F238E27FC236}">
                <a16:creationId xmlns:a16="http://schemas.microsoft.com/office/drawing/2014/main" id="{C3FE1F65-8A59-4711-8FAB-678037ABED2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r="868"/>
          <a:stretch>
            <a:fillRect/>
          </a:stretch>
        </p:blipFill>
        <p:spPr/>
      </p:pic>
      <p:pic>
        <p:nvPicPr>
          <p:cNvPr id="14" name="Місце для зображення 13">
            <a:extLst>
              <a:ext uri="{FF2B5EF4-FFF2-40B4-BE49-F238E27FC236}">
                <a16:creationId xmlns:a16="http://schemas.microsoft.com/office/drawing/2014/main" id="{30B5168F-9115-462B-A308-B4782D711C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" b="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971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й трикутник 17">
            <a:extLst>
              <a:ext uri="{FF2B5EF4-FFF2-40B4-BE49-F238E27FC236}">
                <a16:creationId xmlns:a16="http://schemas.microsoft.com/office/drawing/2014/main" id="{A90CBB3A-C3DB-4AB5-95EA-84BED57D5459}"/>
              </a:ext>
            </a:extLst>
          </p:cNvPr>
          <p:cNvSpPr/>
          <p:nvPr/>
        </p:nvSpPr>
        <p:spPr>
          <a:xfrm rot="16200000">
            <a:off x="9339207" y="4005206"/>
            <a:ext cx="2787130" cy="2918458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직각 삼각형 3">
            <a:extLst>
              <a:ext uri="{FF2B5EF4-FFF2-40B4-BE49-F238E27FC236}">
                <a16:creationId xmlns:a16="http://schemas.microsoft.com/office/drawing/2014/main" id="{04344260-6AA5-47CC-B8A9-5E0C72B0BE8E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직각 삼각형 45">
            <a:extLst>
              <a:ext uri="{FF2B5EF4-FFF2-40B4-BE49-F238E27FC236}">
                <a16:creationId xmlns:a16="http://schemas.microsoft.com/office/drawing/2014/main" id="{DA37EEE4-6DB7-493A-96BE-C1FD716179EC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7" y="124220"/>
            <a:ext cx="11199180" cy="622744"/>
          </a:xfrm>
        </p:spPr>
        <p:txBody>
          <a:bodyPr/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ДИНАМІКА ЗМІНИ КІЛЬКОСТІ АСПІРАНТІВ ТА ДОКТОРАНТІВ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0D677B-96EF-4127-A51C-68B241092BB3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Parallelogram 15">
            <a:extLst>
              <a:ext uri="{FF2B5EF4-FFF2-40B4-BE49-F238E27FC236}">
                <a16:creationId xmlns:a16="http://schemas.microsoft.com/office/drawing/2014/main" id="{2B2F88BE-C313-4F20-AE5C-074ABCB63A71}"/>
              </a:ext>
            </a:extLst>
          </p:cNvPr>
          <p:cNvSpPr/>
          <p:nvPr/>
        </p:nvSpPr>
        <p:spPr>
          <a:xfrm rot="16200000">
            <a:off x="658070" y="2923347"/>
            <a:ext cx="908012" cy="98289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6639B1A9-E536-4A66-8A54-23B1D9F49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831448"/>
              </p:ext>
            </p:extLst>
          </p:nvPr>
        </p:nvGraphicFramePr>
        <p:xfrm>
          <a:off x="1947378" y="844577"/>
          <a:ext cx="9623992" cy="291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63A6DF2F-EFE0-464F-BF39-2F54E2435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07587"/>
              </p:ext>
            </p:extLst>
          </p:nvPr>
        </p:nvGraphicFramePr>
        <p:xfrm>
          <a:off x="2724968" y="3805800"/>
          <a:ext cx="6876738" cy="291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кутний трикутник 8">
            <a:extLst>
              <a:ext uri="{FF2B5EF4-FFF2-40B4-BE49-F238E27FC236}">
                <a16:creationId xmlns:a16="http://schemas.microsoft.com/office/drawing/2014/main" id="{9229BE82-C933-4169-97BE-CCD2CC25CC6F}"/>
              </a:ext>
            </a:extLst>
          </p:cNvPr>
          <p:cNvSpPr/>
          <p:nvPr/>
        </p:nvSpPr>
        <p:spPr>
          <a:xfrm rot="16200000">
            <a:off x="9670682" y="4359089"/>
            <a:ext cx="2320031" cy="242935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9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62398ED1-3889-4BE2-859E-80F59F978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6381751" cy="6862535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61C01B49-E312-480E-9B98-10F7BA182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32680"/>
              </p:ext>
            </p:extLst>
          </p:nvPr>
        </p:nvGraphicFramePr>
        <p:xfrm>
          <a:off x="6536267" y="1720016"/>
          <a:ext cx="6086480" cy="526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1">
            <a:extLst>
              <a:ext uri="{FF2B5EF4-FFF2-40B4-BE49-F238E27FC236}">
                <a16:creationId xmlns:a16="http://schemas.microsoft.com/office/drawing/2014/main" id="{63B97028-DC00-4527-9EFF-1C5C37C81F9C}"/>
              </a:ext>
            </a:extLst>
          </p:cNvPr>
          <p:cNvSpPr/>
          <p:nvPr/>
        </p:nvSpPr>
        <p:spPr>
          <a:xfrm>
            <a:off x="2228295" y="150923"/>
            <a:ext cx="9963705" cy="999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800" b="1" dirty="0">
              <a:solidFill>
                <a:schemeClr val="bg1"/>
              </a:solidFill>
              <a:latin typeface="Gill Sans Nova" panose="020B0602020104020203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CDD25-85A4-4301-BDF2-BBBDF702FBE8}"/>
              </a:ext>
            </a:extLst>
          </p:cNvPr>
          <p:cNvSpPr txBox="1"/>
          <p:nvPr/>
        </p:nvSpPr>
        <p:spPr>
          <a:xfrm>
            <a:off x="2409830" y="298367"/>
            <a:ext cx="9772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ДИНАМІКА КІЛЬКОСТІ ІНОЗЕМНИХ СТУДЕНТІВ</a:t>
            </a:r>
            <a:endParaRPr lang="ru-RU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EE94B647-0DA7-4F17-AAF3-EBABC5F7D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279005"/>
              </p:ext>
            </p:extLst>
          </p:nvPr>
        </p:nvGraphicFramePr>
        <p:xfrm>
          <a:off x="546102" y="1542216"/>
          <a:ext cx="5835648" cy="493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217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>
            <a:extLst>
              <a:ext uri="{FF2B5EF4-FFF2-40B4-BE49-F238E27FC236}">
                <a16:creationId xmlns:a16="http://schemas.microsoft.com/office/drawing/2014/main" id="{4E6228F9-6AB0-41B1-9F1E-6D647178DCEC}"/>
              </a:ext>
            </a:extLst>
          </p:cNvPr>
          <p:cNvSpPr/>
          <p:nvPr/>
        </p:nvSpPr>
        <p:spPr>
          <a:xfrm>
            <a:off x="1" y="0"/>
            <a:ext cx="12186488" cy="89380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grpSp>
        <p:nvGrpSpPr>
          <p:cNvPr id="2" name="그룹 9">
            <a:extLst>
              <a:ext uri="{FF2B5EF4-FFF2-40B4-BE49-F238E27FC236}">
                <a16:creationId xmlns:a16="http://schemas.microsoft.com/office/drawing/2014/main" id="{F1C46CBD-25F8-4943-9D1A-3D77DC57DEE9}"/>
              </a:ext>
            </a:extLst>
          </p:cNvPr>
          <p:cNvGrpSpPr/>
          <p:nvPr/>
        </p:nvGrpSpPr>
        <p:grpSpPr>
          <a:xfrm>
            <a:off x="7205152" y="4498811"/>
            <a:ext cx="1711631" cy="954597"/>
            <a:chOff x="7205148" y="3645024"/>
            <a:chExt cx="1711631" cy="954597"/>
          </a:xfrm>
        </p:grpSpPr>
        <p:sp>
          <p:nvSpPr>
            <p:cNvPr id="3" name="Rectangle 74">
              <a:extLst>
                <a:ext uri="{FF2B5EF4-FFF2-40B4-BE49-F238E27FC236}">
                  <a16:creationId xmlns:a16="http://schemas.microsoft.com/office/drawing/2014/main" id="{18FC2D82-A2A4-47B4-8BA1-0088A13DBBA7}"/>
                </a:ext>
              </a:extLst>
            </p:cNvPr>
            <p:cNvSpPr/>
            <p:nvPr/>
          </p:nvSpPr>
          <p:spPr>
            <a:xfrm flipH="1">
              <a:off x="7210998" y="4389320"/>
              <a:ext cx="1699930" cy="2103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294520" y="262881"/>
                  </a:moveTo>
                  <a:lnTo>
                    <a:pt x="4294520" y="390769"/>
                  </a:lnTo>
                  <a:lnTo>
                    <a:pt x="4155512" y="390769"/>
                  </a:lnTo>
                  <a:lnTo>
                    <a:pt x="4155512" y="262881"/>
                  </a:lnTo>
                  <a:close/>
                  <a:moveTo>
                    <a:pt x="4545033" y="262881"/>
                  </a:moveTo>
                  <a:lnTo>
                    <a:pt x="4545033" y="390769"/>
                  </a:lnTo>
                  <a:lnTo>
                    <a:pt x="4406025" y="390769"/>
                  </a:lnTo>
                  <a:lnTo>
                    <a:pt x="4406025" y="262881"/>
                  </a:lnTo>
                  <a:close/>
                  <a:moveTo>
                    <a:pt x="4795546" y="262881"/>
                  </a:moveTo>
                  <a:lnTo>
                    <a:pt x="4795546" y="390769"/>
                  </a:lnTo>
                  <a:lnTo>
                    <a:pt x="4656538" y="390769"/>
                  </a:lnTo>
                  <a:lnTo>
                    <a:pt x="4656538" y="262881"/>
                  </a:lnTo>
                  <a:close/>
                  <a:moveTo>
                    <a:pt x="5393520" y="0"/>
                  </a:moveTo>
                  <a:lnTo>
                    <a:pt x="1140534" y="0"/>
                  </a:lnTo>
                  <a:lnTo>
                    <a:pt x="1140534" y="658575"/>
                  </a:lnTo>
                  <a:lnTo>
                    <a:pt x="1057129" y="658575"/>
                  </a:lnTo>
                  <a:lnTo>
                    <a:pt x="1057129" y="0"/>
                  </a:lnTo>
                  <a:lnTo>
                    <a:pt x="926444" y="0"/>
                  </a:lnTo>
                  <a:lnTo>
                    <a:pt x="926444" y="658575"/>
                  </a:lnTo>
                  <a:lnTo>
                    <a:pt x="843039" y="658575"/>
                  </a:lnTo>
                  <a:lnTo>
                    <a:pt x="843039" y="0"/>
                  </a:lnTo>
                  <a:lnTo>
                    <a:pt x="712355" y="0"/>
                  </a:lnTo>
                  <a:lnTo>
                    <a:pt x="712355" y="658575"/>
                  </a:lnTo>
                  <a:lnTo>
                    <a:pt x="628950" y="658575"/>
                  </a:lnTo>
                  <a:lnTo>
                    <a:pt x="628950" y="0"/>
                  </a:lnTo>
                  <a:lnTo>
                    <a:pt x="498265" y="0"/>
                  </a:lnTo>
                  <a:lnTo>
                    <a:pt x="498265" y="658575"/>
                  </a:lnTo>
                  <a:lnTo>
                    <a:pt x="414860" y="658575"/>
                  </a:lnTo>
                  <a:lnTo>
                    <a:pt x="414860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EF4389F-97C7-4001-AB1A-EBE7701CBD9A}"/>
                </a:ext>
              </a:extLst>
            </p:cNvPr>
            <p:cNvSpPr/>
            <p:nvPr/>
          </p:nvSpPr>
          <p:spPr>
            <a:xfrm flipH="1">
              <a:off x="7205148" y="4121909"/>
              <a:ext cx="1711631" cy="211748"/>
            </a:xfrm>
            <a:prstGeom prst="rect">
              <a:avLst/>
            </a:pr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Rectangle 94">
              <a:extLst>
                <a:ext uri="{FF2B5EF4-FFF2-40B4-BE49-F238E27FC236}">
                  <a16:creationId xmlns:a16="http://schemas.microsoft.com/office/drawing/2014/main" id="{3607EA79-A363-4B05-B3A0-2152A8A74760}"/>
                </a:ext>
              </a:extLst>
            </p:cNvPr>
            <p:cNvSpPr/>
            <p:nvPr/>
          </p:nvSpPr>
          <p:spPr>
            <a:xfrm flipH="1">
              <a:off x="7338190" y="3887414"/>
              <a:ext cx="1445547" cy="17883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289124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289124" y="667240"/>
                  </a:lnTo>
                  <a:close/>
                  <a:moveTo>
                    <a:pt x="629207" y="0"/>
                  </a:moveTo>
                  <a:lnTo>
                    <a:pt x="478456" y="0"/>
                  </a:lnTo>
                  <a:lnTo>
                    <a:pt x="478456" y="667240"/>
                  </a:lnTo>
                  <a:lnTo>
                    <a:pt x="629207" y="667240"/>
                  </a:lnTo>
                  <a:close/>
                  <a:moveTo>
                    <a:pt x="5393520" y="0"/>
                  </a:moveTo>
                  <a:lnTo>
                    <a:pt x="818539" y="0"/>
                  </a:lnTo>
                  <a:lnTo>
                    <a:pt x="818539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97">
              <a:extLst>
                <a:ext uri="{FF2B5EF4-FFF2-40B4-BE49-F238E27FC236}">
                  <a16:creationId xmlns:a16="http://schemas.microsoft.com/office/drawing/2014/main" id="{80D859C7-B871-46D3-8242-63FB3F24525E}"/>
                </a:ext>
              </a:extLst>
            </p:cNvPr>
            <p:cNvSpPr/>
            <p:nvPr/>
          </p:nvSpPr>
          <p:spPr>
            <a:xfrm flipH="1">
              <a:off x="7306278" y="3645024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18D1B7B0-5321-4C87-A47F-06AC46F1EDB5}"/>
              </a:ext>
            </a:extLst>
          </p:cNvPr>
          <p:cNvGrpSpPr/>
          <p:nvPr/>
        </p:nvGrpSpPr>
        <p:grpSpPr>
          <a:xfrm>
            <a:off x="903000" y="5528414"/>
            <a:ext cx="10386000" cy="1276754"/>
            <a:chOff x="865132" y="4710839"/>
            <a:chExt cx="10386000" cy="1276753"/>
          </a:xfrm>
          <a:solidFill>
            <a:schemeClr val="accent6"/>
          </a:solidFill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C8BDB3AA-BD55-4785-AC3F-9F606D1DBEEF}"/>
                </a:ext>
              </a:extLst>
            </p:cNvPr>
            <p:cNvSpPr/>
            <p:nvPr/>
          </p:nvSpPr>
          <p:spPr>
            <a:xfrm rot="10800000">
              <a:off x="865132" y="5879592"/>
              <a:ext cx="23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04EE66EB-7B78-413E-8DD5-111DB93D5FC7}"/>
                </a:ext>
              </a:extLst>
            </p:cNvPr>
            <p:cNvSpPr/>
            <p:nvPr/>
          </p:nvSpPr>
          <p:spPr>
            <a:xfrm rot="5400000">
              <a:off x="2557132" y="5375592"/>
              <a:ext cx="11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8224510A-AF0F-47BF-BD1F-AAAE71568F6B}"/>
                </a:ext>
              </a:extLst>
            </p:cNvPr>
            <p:cNvSpPr/>
            <p:nvPr/>
          </p:nvSpPr>
          <p:spPr>
            <a:xfrm>
              <a:off x="3115132" y="4871592"/>
              <a:ext cx="2052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471C4E45-5540-4BF8-A735-39560CB0FB5E}"/>
                </a:ext>
              </a:extLst>
            </p:cNvPr>
            <p:cNvSpPr/>
            <p:nvPr/>
          </p:nvSpPr>
          <p:spPr>
            <a:xfrm rot="5400000">
              <a:off x="4735132" y="5195592"/>
              <a:ext cx="75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77748914-632C-434E-B369-1EE60C4A85AB}"/>
                </a:ext>
              </a:extLst>
            </p:cNvPr>
            <p:cNvSpPr/>
            <p:nvPr/>
          </p:nvSpPr>
          <p:spPr>
            <a:xfrm>
              <a:off x="5059132" y="5538839"/>
              <a:ext cx="2052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2C0856C-D03F-4658-A1EF-051237BF35F9}"/>
                </a:ext>
              </a:extLst>
            </p:cNvPr>
            <p:cNvSpPr/>
            <p:nvPr/>
          </p:nvSpPr>
          <p:spPr>
            <a:xfrm rot="5400000">
              <a:off x="6589132" y="5124839"/>
              <a:ext cx="93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D55ECBE4-466D-4379-B2EE-7784A189E50B}"/>
                </a:ext>
              </a:extLst>
            </p:cNvPr>
            <p:cNvSpPr/>
            <p:nvPr/>
          </p:nvSpPr>
          <p:spPr>
            <a:xfrm>
              <a:off x="7003132" y="4710839"/>
              <a:ext cx="2052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508C5814-3923-4B7B-89B4-C14CCEE82DD9}"/>
                </a:ext>
              </a:extLst>
            </p:cNvPr>
            <p:cNvSpPr/>
            <p:nvPr/>
          </p:nvSpPr>
          <p:spPr>
            <a:xfrm rot="5400000">
              <a:off x="8533132" y="5124839"/>
              <a:ext cx="93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926645A3-3208-4049-A7F7-5D4D84CDD4AA}"/>
                </a:ext>
              </a:extLst>
            </p:cNvPr>
            <p:cNvSpPr/>
            <p:nvPr/>
          </p:nvSpPr>
          <p:spPr>
            <a:xfrm>
              <a:off x="8947132" y="5538839"/>
              <a:ext cx="23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7" name="그룹 5">
            <a:extLst>
              <a:ext uri="{FF2B5EF4-FFF2-40B4-BE49-F238E27FC236}">
                <a16:creationId xmlns:a16="http://schemas.microsoft.com/office/drawing/2014/main" id="{F43A42C3-F972-49DA-96C0-D3D42E2E19A4}"/>
              </a:ext>
            </a:extLst>
          </p:cNvPr>
          <p:cNvGrpSpPr/>
          <p:nvPr/>
        </p:nvGrpSpPr>
        <p:grpSpPr>
          <a:xfrm>
            <a:off x="3428702" y="4724018"/>
            <a:ext cx="1489893" cy="881131"/>
            <a:chOff x="3428700" y="3933599"/>
            <a:chExt cx="1489892" cy="881131"/>
          </a:xfrm>
        </p:grpSpPr>
        <p:sp>
          <p:nvSpPr>
            <p:cNvPr id="18" name="Round Same Side Corner Rectangle 51">
              <a:extLst>
                <a:ext uri="{FF2B5EF4-FFF2-40B4-BE49-F238E27FC236}">
                  <a16:creationId xmlns:a16="http://schemas.microsoft.com/office/drawing/2014/main" id="{AFAEB948-76C0-4040-863C-2C08EC876A5A}"/>
                </a:ext>
              </a:extLst>
            </p:cNvPr>
            <p:cNvSpPr/>
            <p:nvPr/>
          </p:nvSpPr>
          <p:spPr>
            <a:xfrm rot="5400000" flipH="1">
              <a:off x="4056583" y="3629219"/>
              <a:ext cx="234126" cy="1489892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Round Same Side Corner Rectangle 51">
              <a:extLst>
                <a:ext uri="{FF2B5EF4-FFF2-40B4-BE49-F238E27FC236}">
                  <a16:creationId xmlns:a16="http://schemas.microsoft.com/office/drawing/2014/main" id="{AE299755-B4CA-43D0-A0CE-9AFA73A9F770}"/>
                </a:ext>
              </a:extLst>
            </p:cNvPr>
            <p:cNvSpPr/>
            <p:nvPr/>
          </p:nvSpPr>
          <p:spPr>
            <a:xfrm rot="16200000" flipH="1">
              <a:off x="4063113" y="4000802"/>
              <a:ext cx="221067" cy="140679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:a16="http://schemas.microsoft.com/office/drawing/2014/main" id="{02693723-2233-4F09-BB16-B14CB815A67A}"/>
                </a:ext>
              </a:extLst>
            </p:cNvPr>
            <p:cNvSpPr/>
            <p:nvPr/>
          </p:nvSpPr>
          <p:spPr>
            <a:xfrm rot="16200000" flipH="1">
              <a:off x="4063113" y="3340738"/>
              <a:ext cx="221067" cy="140679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1" name="그룹 8">
            <a:extLst>
              <a:ext uri="{FF2B5EF4-FFF2-40B4-BE49-F238E27FC236}">
                <a16:creationId xmlns:a16="http://schemas.microsoft.com/office/drawing/2014/main" id="{C1294FB7-4490-4DBF-93A4-70B3A61A1791}"/>
              </a:ext>
            </a:extLst>
          </p:cNvPr>
          <p:cNvGrpSpPr/>
          <p:nvPr/>
        </p:nvGrpSpPr>
        <p:grpSpPr>
          <a:xfrm>
            <a:off x="9206087" y="4583704"/>
            <a:ext cx="1534525" cy="1691872"/>
            <a:chOff x="9215137" y="3720865"/>
            <a:chExt cx="1534525" cy="1691872"/>
          </a:xfrm>
        </p:grpSpPr>
        <p:sp>
          <p:nvSpPr>
            <p:cNvPr id="22" name="Rectangle 52">
              <a:extLst>
                <a:ext uri="{FF2B5EF4-FFF2-40B4-BE49-F238E27FC236}">
                  <a16:creationId xmlns:a16="http://schemas.microsoft.com/office/drawing/2014/main" id="{79B8D1A6-5B23-4525-9510-8F28C17F7C39}"/>
                </a:ext>
              </a:extLst>
            </p:cNvPr>
            <p:cNvSpPr/>
            <p:nvPr/>
          </p:nvSpPr>
          <p:spPr>
            <a:xfrm rot="16200000" flipH="1" flipV="1">
              <a:off x="8544278" y="4528080"/>
              <a:ext cx="1555516" cy="21379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5393520" y="0"/>
                  </a:moveTo>
                  <a:lnTo>
                    <a:pt x="1875109" y="0"/>
                  </a:lnTo>
                  <a:lnTo>
                    <a:pt x="1875109" y="658575"/>
                  </a:lnTo>
                  <a:lnTo>
                    <a:pt x="1782911" y="658575"/>
                  </a:lnTo>
                  <a:lnTo>
                    <a:pt x="1782911" y="0"/>
                  </a:lnTo>
                  <a:lnTo>
                    <a:pt x="1642284" y="0"/>
                  </a:lnTo>
                  <a:lnTo>
                    <a:pt x="1642284" y="658575"/>
                  </a:lnTo>
                  <a:lnTo>
                    <a:pt x="1550085" y="658575"/>
                  </a:lnTo>
                  <a:lnTo>
                    <a:pt x="1550085" y="0"/>
                  </a:lnTo>
                  <a:lnTo>
                    <a:pt x="1409458" y="0"/>
                  </a:lnTo>
                  <a:lnTo>
                    <a:pt x="1409458" y="658575"/>
                  </a:lnTo>
                  <a:lnTo>
                    <a:pt x="1317259" y="658575"/>
                  </a:lnTo>
                  <a:lnTo>
                    <a:pt x="1317259" y="0"/>
                  </a:lnTo>
                  <a:lnTo>
                    <a:pt x="1176632" y="0"/>
                  </a:lnTo>
                  <a:lnTo>
                    <a:pt x="1176632" y="658575"/>
                  </a:lnTo>
                  <a:lnTo>
                    <a:pt x="1084434" y="658575"/>
                  </a:lnTo>
                  <a:lnTo>
                    <a:pt x="1084434" y="0"/>
                  </a:lnTo>
                  <a:lnTo>
                    <a:pt x="943806" y="0"/>
                  </a:lnTo>
                  <a:lnTo>
                    <a:pt x="943806" y="658575"/>
                  </a:lnTo>
                  <a:lnTo>
                    <a:pt x="851608" y="658575"/>
                  </a:lnTo>
                  <a:lnTo>
                    <a:pt x="851608" y="0"/>
                  </a:lnTo>
                  <a:lnTo>
                    <a:pt x="710981" y="0"/>
                  </a:lnTo>
                  <a:lnTo>
                    <a:pt x="710981" y="658575"/>
                  </a:lnTo>
                  <a:lnTo>
                    <a:pt x="618782" y="658575"/>
                  </a:lnTo>
                  <a:lnTo>
                    <a:pt x="618782" y="0"/>
                  </a:lnTo>
                  <a:lnTo>
                    <a:pt x="478155" y="0"/>
                  </a:lnTo>
                  <a:lnTo>
                    <a:pt x="478155" y="658575"/>
                  </a:lnTo>
                  <a:lnTo>
                    <a:pt x="385957" y="658575"/>
                  </a:lnTo>
                  <a:lnTo>
                    <a:pt x="385957" y="0"/>
                  </a:lnTo>
                  <a:lnTo>
                    <a:pt x="245332" y="0"/>
                  </a:lnTo>
                  <a:lnTo>
                    <a:pt x="245332" y="658575"/>
                  </a:lnTo>
                  <a:lnTo>
                    <a:pt x="153133" y="658575"/>
                  </a:lnTo>
                  <a:lnTo>
                    <a:pt x="153133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3" name="Rectangle 98">
              <a:extLst>
                <a:ext uri="{FF2B5EF4-FFF2-40B4-BE49-F238E27FC236}">
                  <a16:creationId xmlns:a16="http://schemas.microsoft.com/office/drawing/2014/main" id="{88526A52-C4D1-4A75-A520-9E33A14555FE}"/>
                </a:ext>
              </a:extLst>
            </p:cNvPr>
            <p:cNvSpPr/>
            <p:nvPr/>
          </p:nvSpPr>
          <p:spPr>
            <a:xfrm rot="5400000" flipH="1">
              <a:off x="8810372" y="4499101"/>
              <a:ext cx="1606471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112">
              <a:extLst>
                <a:ext uri="{FF2B5EF4-FFF2-40B4-BE49-F238E27FC236}">
                  <a16:creationId xmlns:a16="http://schemas.microsoft.com/office/drawing/2014/main" id="{E589CE43-36E8-4C5D-83C6-9242D3A5F4A9}"/>
                </a:ext>
              </a:extLst>
            </p:cNvPr>
            <p:cNvSpPr/>
            <p:nvPr/>
          </p:nvSpPr>
          <p:spPr>
            <a:xfrm rot="5400000" flipH="1">
              <a:off x="9068612" y="4450531"/>
              <a:ext cx="1691872" cy="2325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ectangle 131">
              <a:extLst>
                <a:ext uri="{FF2B5EF4-FFF2-40B4-BE49-F238E27FC236}">
                  <a16:creationId xmlns:a16="http://schemas.microsoft.com/office/drawing/2014/main" id="{57B1878A-4F51-4A3E-A31B-1418EF17AAA3}"/>
                </a:ext>
              </a:extLst>
            </p:cNvPr>
            <p:cNvSpPr/>
            <p:nvPr/>
          </p:nvSpPr>
          <p:spPr>
            <a:xfrm rot="5400000" flipH="1">
              <a:off x="9709091" y="4656737"/>
              <a:ext cx="1152000" cy="360000"/>
            </a:xfrm>
            <a:custGeom>
              <a:avLst/>
              <a:gdLst/>
              <a:ahLst/>
              <a:cxnLst/>
              <a:rect l="l" t="t" r="r" b="b"/>
              <a:pathLst>
                <a:path w="1152000" h="360000">
                  <a:moveTo>
                    <a:pt x="773299" y="360000"/>
                  </a:moveTo>
                  <a:lnTo>
                    <a:pt x="773299" y="0"/>
                  </a:lnTo>
                  <a:lnTo>
                    <a:pt x="0" y="0"/>
                  </a:lnTo>
                  <a:lnTo>
                    <a:pt x="0" y="360000"/>
                  </a:lnTo>
                  <a:close/>
                  <a:moveTo>
                    <a:pt x="929520" y="360000"/>
                  </a:moveTo>
                  <a:lnTo>
                    <a:pt x="929520" y="0"/>
                  </a:lnTo>
                  <a:lnTo>
                    <a:pt x="863339" y="0"/>
                  </a:lnTo>
                  <a:lnTo>
                    <a:pt x="863339" y="360000"/>
                  </a:lnTo>
                  <a:close/>
                  <a:moveTo>
                    <a:pt x="1152000" y="360000"/>
                  </a:moveTo>
                  <a:lnTo>
                    <a:pt x="1152000" y="0"/>
                  </a:lnTo>
                  <a:lnTo>
                    <a:pt x="1019560" y="0"/>
                  </a:lnTo>
                  <a:lnTo>
                    <a:pt x="1019560" y="3600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ectangle 74">
              <a:extLst>
                <a:ext uri="{FF2B5EF4-FFF2-40B4-BE49-F238E27FC236}">
                  <a16:creationId xmlns:a16="http://schemas.microsoft.com/office/drawing/2014/main" id="{E8BBCF0E-AC20-480C-90D9-338654DB7A6B}"/>
                </a:ext>
              </a:extLst>
            </p:cNvPr>
            <p:cNvSpPr/>
            <p:nvPr/>
          </p:nvSpPr>
          <p:spPr>
            <a:xfrm rot="5400000" flipH="1">
              <a:off x="9879474" y="4542548"/>
              <a:ext cx="1530076" cy="2103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294520" y="262881"/>
                  </a:moveTo>
                  <a:lnTo>
                    <a:pt x="4294520" y="390769"/>
                  </a:lnTo>
                  <a:lnTo>
                    <a:pt x="4155512" y="390769"/>
                  </a:lnTo>
                  <a:lnTo>
                    <a:pt x="4155512" y="262881"/>
                  </a:lnTo>
                  <a:close/>
                  <a:moveTo>
                    <a:pt x="4545033" y="262881"/>
                  </a:moveTo>
                  <a:lnTo>
                    <a:pt x="4545033" y="390769"/>
                  </a:lnTo>
                  <a:lnTo>
                    <a:pt x="4406025" y="390769"/>
                  </a:lnTo>
                  <a:lnTo>
                    <a:pt x="4406025" y="262881"/>
                  </a:lnTo>
                  <a:close/>
                  <a:moveTo>
                    <a:pt x="4795546" y="262881"/>
                  </a:moveTo>
                  <a:lnTo>
                    <a:pt x="4795546" y="390769"/>
                  </a:lnTo>
                  <a:lnTo>
                    <a:pt x="4656538" y="390769"/>
                  </a:lnTo>
                  <a:lnTo>
                    <a:pt x="4656538" y="262881"/>
                  </a:lnTo>
                  <a:close/>
                  <a:moveTo>
                    <a:pt x="5393520" y="0"/>
                  </a:moveTo>
                  <a:lnTo>
                    <a:pt x="1140534" y="0"/>
                  </a:lnTo>
                  <a:lnTo>
                    <a:pt x="1140534" y="658575"/>
                  </a:lnTo>
                  <a:lnTo>
                    <a:pt x="1057129" y="658575"/>
                  </a:lnTo>
                  <a:lnTo>
                    <a:pt x="1057129" y="0"/>
                  </a:lnTo>
                  <a:lnTo>
                    <a:pt x="926444" y="0"/>
                  </a:lnTo>
                  <a:lnTo>
                    <a:pt x="926444" y="658575"/>
                  </a:lnTo>
                  <a:lnTo>
                    <a:pt x="843039" y="658575"/>
                  </a:lnTo>
                  <a:lnTo>
                    <a:pt x="843039" y="0"/>
                  </a:lnTo>
                  <a:lnTo>
                    <a:pt x="712355" y="0"/>
                  </a:lnTo>
                  <a:lnTo>
                    <a:pt x="712355" y="658575"/>
                  </a:lnTo>
                  <a:lnTo>
                    <a:pt x="628950" y="658575"/>
                  </a:lnTo>
                  <a:lnTo>
                    <a:pt x="628950" y="0"/>
                  </a:lnTo>
                  <a:lnTo>
                    <a:pt x="498265" y="0"/>
                  </a:lnTo>
                  <a:lnTo>
                    <a:pt x="498265" y="658575"/>
                  </a:lnTo>
                  <a:lnTo>
                    <a:pt x="414860" y="658575"/>
                  </a:lnTo>
                  <a:lnTo>
                    <a:pt x="414860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2" name="그룹 6">
            <a:extLst>
              <a:ext uri="{FF2B5EF4-FFF2-40B4-BE49-F238E27FC236}">
                <a16:creationId xmlns:a16="http://schemas.microsoft.com/office/drawing/2014/main" id="{484142E8-EF8B-4317-9B9C-91F7D4B5FEDF}"/>
              </a:ext>
            </a:extLst>
          </p:cNvPr>
          <p:cNvGrpSpPr/>
          <p:nvPr/>
        </p:nvGrpSpPr>
        <p:grpSpPr>
          <a:xfrm>
            <a:off x="1633825" y="4736002"/>
            <a:ext cx="1366965" cy="1879687"/>
            <a:chOff x="1610121" y="3918427"/>
            <a:chExt cx="1366965" cy="1879687"/>
          </a:xfrm>
        </p:grpSpPr>
        <p:sp>
          <p:nvSpPr>
            <p:cNvPr id="53" name="Rectangle 39">
              <a:extLst>
                <a:ext uri="{FF2B5EF4-FFF2-40B4-BE49-F238E27FC236}">
                  <a16:creationId xmlns:a16="http://schemas.microsoft.com/office/drawing/2014/main" id="{3BD1F7BF-10A7-4617-93BA-254B71D62C70}"/>
                </a:ext>
              </a:extLst>
            </p:cNvPr>
            <p:cNvSpPr/>
            <p:nvPr/>
          </p:nvSpPr>
          <p:spPr>
            <a:xfrm rot="5400000" flipV="1">
              <a:off x="2028967" y="4849995"/>
              <a:ext cx="1687478" cy="20876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Rectangle 112">
              <a:extLst>
                <a:ext uri="{FF2B5EF4-FFF2-40B4-BE49-F238E27FC236}">
                  <a16:creationId xmlns:a16="http://schemas.microsoft.com/office/drawing/2014/main" id="{791CE586-0329-4D26-B633-4F2E372B3A4F}"/>
                </a:ext>
              </a:extLst>
            </p:cNvPr>
            <p:cNvSpPr/>
            <p:nvPr/>
          </p:nvSpPr>
          <p:spPr>
            <a:xfrm rot="5400000" flipH="1">
              <a:off x="1636317" y="4742001"/>
              <a:ext cx="1879687" cy="2325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Rectangle 98">
              <a:extLst>
                <a:ext uri="{FF2B5EF4-FFF2-40B4-BE49-F238E27FC236}">
                  <a16:creationId xmlns:a16="http://schemas.microsoft.com/office/drawing/2014/main" id="{75365FA2-0486-46F4-9EF1-95672BA837E7}"/>
                </a:ext>
              </a:extLst>
            </p:cNvPr>
            <p:cNvSpPr/>
            <p:nvPr/>
          </p:nvSpPr>
          <p:spPr>
            <a:xfrm rot="5400000" flipH="1">
              <a:off x="1381192" y="4795310"/>
              <a:ext cx="1784806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97">
              <a:extLst>
                <a:ext uri="{FF2B5EF4-FFF2-40B4-BE49-F238E27FC236}">
                  <a16:creationId xmlns:a16="http://schemas.microsoft.com/office/drawing/2014/main" id="{87EC6581-2CE6-422F-8FE3-EFF33556F5A8}"/>
                </a:ext>
              </a:extLst>
            </p:cNvPr>
            <p:cNvSpPr/>
            <p:nvPr/>
          </p:nvSpPr>
          <p:spPr>
            <a:xfrm rot="5400000" flipH="1">
              <a:off x="1239249" y="4950065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Rectangle 26">
              <a:extLst>
                <a:ext uri="{FF2B5EF4-FFF2-40B4-BE49-F238E27FC236}">
                  <a16:creationId xmlns:a16="http://schemas.microsoft.com/office/drawing/2014/main" id="{4D9875D5-F1DD-430C-ABB6-DF842985E09D}"/>
                </a:ext>
              </a:extLst>
            </p:cNvPr>
            <p:cNvSpPr/>
            <p:nvPr/>
          </p:nvSpPr>
          <p:spPr>
            <a:xfrm rot="16200000" flipH="1" flipV="1">
              <a:off x="850239" y="4818315"/>
              <a:ext cx="1734320" cy="21455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8" name="그룹 7">
            <a:extLst>
              <a:ext uri="{FF2B5EF4-FFF2-40B4-BE49-F238E27FC236}">
                <a16:creationId xmlns:a16="http://schemas.microsoft.com/office/drawing/2014/main" id="{D21ED31F-7504-436C-BCF7-53FC24C49422}"/>
              </a:ext>
            </a:extLst>
          </p:cNvPr>
          <p:cNvGrpSpPr/>
          <p:nvPr/>
        </p:nvGrpSpPr>
        <p:grpSpPr>
          <a:xfrm>
            <a:off x="5396050" y="4482091"/>
            <a:ext cx="1491179" cy="1794202"/>
            <a:chOff x="5396046" y="3691673"/>
            <a:chExt cx="1491179" cy="1794202"/>
          </a:xfrm>
        </p:grpSpPr>
        <p:sp>
          <p:nvSpPr>
            <p:cNvPr id="59" name="Rectangle 26">
              <a:extLst>
                <a:ext uri="{FF2B5EF4-FFF2-40B4-BE49-F238E27FC236}">
                  <a16:creationId xmlns:a16="http://schemas.microsoft.com/office/drawing/2014/main" id="{5FA9E22C-A299-4841-BF03-D6860FB47C59}"/>
                </a:ext>
              </a:extLst>
            </p:cNvPr>
            <p:cNvSpPr/>
            <p:nvPr/>
          </p:nvSpPr>
          <p:spPr>
            <a:xfrm rot="16200000" flipH="1" flipV="1">
              <a:off x="4636164" y="4505621"/>
              <a:ext cx="1734320" cy="21455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Rectangle 98">
              <a:extLst>
                <a:ext uri="{FF2B5EF4-FFF2-40B4-BE49-F238E27FC236}">
                  <a16:creationId xmlns:a16="http://schemas.microsoft.com/office/drawing/2014/main" id="{184217D2-6C52-4EAA-8B87-CF39E7D77A43}"/>
                </a:ext>
              </a:extLst>
            </p:cNvPr>
            <p:cNvSpPr/>
            <p:nvPr/>
          </p:nvSpPr>
          <p:spPr>
            <a:xfrm rot="5400000" flipH="1">
              <a:off x="5154475" y="4524295"/>
              <a:ext cx="1694715" cy="20965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Rectangle 110">
              <a:extLst>
                <a:ext uri="{FF2B5EF4-FFF2-40B4-BE49-F238E27FC236}">
                  <a16:creationId xmlns:a16="http://schemas.microsoft.com/office/drawing/2014/main" id="{8856D7D2-4566-470C-9C62-026D91E8467B}"/>
                </a:ext>
              </a:extLst>
            </p:cNvPr>
            <p:cNvSpPr/>
            <p:nvPr/>
          </p:nvSpPr>
          <p:spPr>
            <a:xfrm rot="5400000" flipH="1">
              <a:off x="5003815" y="4633711"/>
              <a:ext cx="1499976" cy="185564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160738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160738" y="667240"/>
                  </a:lnTo>
                  <a:close/>
                  <a:moveTo>
                    <a:pt x="374828" y="0"/>
                  </a:moveTo>
                  <a:lnTo>
                    <a:pt x="244143" y="0"/>
                  </a:lnTo>
                  <a:lnTo>
                    <a:pt x="244143" y="667240"/>
                  </a:lnTo>
                  <a:lnTo>
                    <a:pt x="374828" y="667240"/>
                  </a:lnTo>
                  <a:close/>
                  <a:moveTo>
                    <a:pt x="588917" y="0"/>
                  </a:moveTo>
                  <a:lnTo>
                    <a:pt x="458233" y="0"/>
                  </a:lnTo>
                  <a:lnTo>
                    <a:pt x="458233" y="667240"/>
                  </a:lnTo>
                  <a:lnTo>
                    <a:pt x="588917" y="667240"/>
                  </a:lnTo>
                  <a:close/>
                  <a:moveTo>
                    <a:pt x="803007" y="0"/>
                  </a:moveTo>
                  <a:lnTo>
                    <a:pt x="672322" y="0"/>
                  </a:lnTo>
                  <a:lnTo>
                    <a:pt x="672322" y="667240"/>
                  </a:lnTo>
                  <a:lnTo>
                    <a:pt x="803007" y="667240"/>
                  </a:lnTo>
                  <a:close/>
                  <a:moveTo>
                    <a:pt x="5393520" y="0"/>
                  </a:moveTo>
                  <a:lnTo>
                    <a:pt x="886412" y="0"/>
                  </a:lnTo>
                  <a:lnTo>
                    <a:pt x="886412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Rectangle 112">
              <a:extLst>
                <a:ext uri="{FF2B5EF4-FFF2-40B4-BE49-F238E27FC236}">
                  <a16:creationId xmlns:a16="http://schemas.microsoft.com/office/drawing/2014/main" id="{07DE4A12-526D-41E1-84D3-A06FF38DBA09}"/>
                </a:ext>
              </a:extLst>
            </p:cNvPr>
            <p:cNvSpPr/>
            <p:nvPr/>
          </p:nvSpPr>
          <p:spPr>
            <a:xfrm rot="5400000" flipH="1">
              <a:off x="5375077" y="4473676"/>
              <a:ext cx="1784807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Rectangle 97">
              <a:extLst>
                <a:ext uri="{FF2B5EF4-FFF2-40B4-BE49-F238E27FC236}">
                  <a16:creationId xmlns:a16="http://schemas.microsoft.com/office/drawing/2014/main" id="{481284FE-E7C3-48F7-B90B-DF4C50089264}"/>
                </a:ext>
              </a:extLst>
            </p:cNvPr>
            <p:cNvSpPr/>
            <p:nvPr/>
          </p:nvSpPr>
          <p:spPr>
            <a:xfrm rot="5400000" flipH="1">
              <a:off x="5764657" y="4637827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98">
              <a:extLst>
                <a:ext uri="{FF2B5EF4-FFF2-40B4-BE49-F238E27FC236}">
                  <a16:creationId xmlns:a16="http://schemas.microsoft.com/office/drawing/2014/main" id="{CC90D9FF-1706-4057-9CC6-E89EA42A8172}"/>
                </a:ext>
              </a:extLst>
            </p:cNvPr>
            <p:cNvSpPr/>
            <p:nvPr/>
          </p:nvSpPr>
          <p:spPr>
            <a:xfrm rot="5400000" flipH="1">
              <a:off x="5973589" y="4562844"/>
              <a:ext cx="1606471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9251A7D-9394-4900-AF07-FE5A708C37C2}"/>
              </a:ext>
            </a:extLst>
          </p:cNvPr>
          <p:cNvSpPr txBox="1"/>
          <p:nvPr/>
        </p:nvSpPr>
        <p:spPr>
          <a:xfrm>
            <a:off x="2338324" y="123738"/>
            <a:ext cx="792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НАУКОВО-ПЕДАГОГІЧНІ ПРАЦІВНИКИ</a:t>
            </a:r>
            <a:endParaRPr lang="ru-RU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8" name="Діаграма 67">
            <a:extLst>
              <a:ext uri="{FF2B5EF4-FFF2-40B4-BE49-F238E27FC236}">
                <a16:creationId xmlns:a16="http://schemas.microsoft.com/office/drawing/2014/main" id="{2B92AC0C-4E48-4F24-A65F-309FA6A48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336723"/>
              </p:ext>
            </p:extLst>
          </p:nvPr>
        </p:nvGraphicFramePr>
        <p:xfrm>
          <a:off x="2055000" y="949473"/>
          <a:ext cx="8235725" cy="342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596093"/>
      </p:ext>
    </p:extLst>
  </p:cSld>
  <p:clrMapOvr>
    <a:masterClrMapping/>
  </p:clrMapOvr>
</p:sld>
</file>

<file path=ppt/theme/theme1.xml><?xml version="1.0" encoding="utf-8"?>
<a:theme xmlns:a="http://schemas.openxmlformats.org/drawingml/2006/main" name="1_Contents Slide Master">
  <a:themeElements>
    <a:clrScheme name="Настроювані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18A"/>
      </a:accent1>
      <a:accent2>
        <a:srgbClr val="95ADC5"/>
      </a:accent2>
      <a:accent3>
        <a:srgbClr val="9CBAD2"/>
      </a:accent3>
      <a:accent4>
        <a:srgbClr val="4D688D"/>
      </a:accent4>
      <a:accent5>
        <a:srgbClr val="8EA2BC"/>
      </a:accent5>
      <a:accent6>
        <a:srgbClr val="7990B3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4007</TotalTime>
  <Words>1786</Words>
  <Application>Microsoft Office PowerPoint</Application>
  <PresentationFormat>Widescreen</PresentationFormat>
  <Paragraphs>462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Candara</vt:lpstr>
      <vt:lpstr>Gill Sans Nova</vt:lpstr>
      <vt:lpstr>Tahoma</vt:lpstr>
      <vt:lpstr>Wingdings</vt:lpstr>
      <vt:lpstr>1_Contents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Volodymyr Smolanka</cp:lastModifiedBy>
  <cp:revision>358</cp:revision>
  <dcterms:created xsi:type="dcterms:W3CDTF">2020-01-20T05:08:25Z</dcterms:created>
  <dcterms:modified xsi:type="dcterms:W3CDTF">2021-01-24T21:19:09Z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1586834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